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урегулирование и начало «холодной войны»: обзор и ключевые темы
</a:t>
            </a:r>
            <a:endParaRPr lang="en-US" sz="2645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нового мирового порядка после Второй мировой войны и начало глобального разделения.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Второй мировой войны: вызовы и задачи восстановления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оставила разрушения и миллионы жертв. Мир разделился на два лагеря: западные демократии и СССР. Главной задачей стала восстановление, пересмотр границ и создание системы безопасности, чтобы избежать новой войны.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решения Потсдамской конференции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июля – 2 августа 1945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капитуляции Германии и условий демилитаризации. Германия разделена на четыре зоны оккупации между союзниками.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новых границ Польши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смещена на запад по рекам Одер и Нейсе, начались выселения немецкого населения с этих территорий.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Денацификация и демилитаризация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Запрещена нацистская деятельность, запрещено производство вооружений, для предотвращения возрождения милитаризма.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Решено изымать промышленное оборудование Германии в пользу союзников, чтобы компенсировать ущерб войны.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Ялтинской конференции для Европы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СССР, США и Великобритании договорились о разделе Германии и Берлина на зоны оккупации, что заложило основу для будущего разделения страны.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Обсуждались условия создания Организации Объединённых Наций и вступления СССР в войну против Японии, что усилит влияние СССР на Востоке.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независимости ряда европейских стран вызвало споры между союзниками из-за разных взглядов на их политическое будущее.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 и переселения в Европе после 1945 года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СССР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значительно увеличил свои западные границы, включив Западную Украину, Белоруссию, Прибалтику и части Финляндии. Это усилило его влияние в Центральной Европе.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границ Польши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сместилась на запад, получив земли по Одеру и Нейсе, что привело к массовому выселению немецкого населения и переселению поляков из восточных территорий.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народов и депортации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немцев были насильно переселены из Восточной Европы, а другие народы подверглись миграциям, что стало одним из крупнейших этнических перемещений в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5651"/>
            <a:ext cx="4300800" cy="16380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размеры зон, численность населения и ключевые города, отражая особенности послевоенного управления и восстановления в каждой зоне.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значительно различались по размерам и населению, что влияло на темпы восстановления и управление.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союзников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оккупации Германии (1945–1949)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Нюрнбергский процесс: исторический суд и правовые уроки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военный трибунал судил 24 высших нацистских руководителей с ноября 1945 по октябрь 1946 года. 12 обвиняемых были приговорены к смертной казни.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стал прецедентом в международном праве, впервые установив ответственность за преступления против человечности и военные преступления на государственном уровне.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многие азиатские и африканские страны обрели независимость, в том числе Индия (1947), Индонезия (1945) и Вьетнам (1945). Это ознаменовало крах колониальных империй.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миграции и беженцы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Польша, Греция и СССР столкнулись с миллионами беженцев, что осложнило восстановление и создало гуманитарные вызовы в Европе.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переустройство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Усилилось противостояние между СССР и Западом, что отразилось на формировании политической карты и начальном этапе «холодной войны».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новых государств и миграционные потоки после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союзничества к противостоянию: начало «холодной войны»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1946 году Черчилль объявил о «железном занавесе», разделяющем Европу. Это символизировало ухудшение отношений между СССР и западными союзниками.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1947 году противоречия усилились из-за разногласий по Германии и Центральной Европе, что заложило фундамент вражды и взаимных подозрений — начала холодной войны.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Германии и формирование двух государств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была разделена на четыре оккупационные зоны, каждая из которых управлялась своей союзнической силой с собственными административными структурами.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экономические и политические реформы в зонах привели к формированию принципиально разных систем управления в Восточной и Западной Германии.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на территории западных зон была провозглашена Федеративная Республика Германия (ФРГ) как самостоятельное государство.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зона стала Германской Демократической Республикой (ГДР), что закрепило разделение Германии на два независимых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Организации Объединённых Наций и её 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была создана 24 октября 1945 года с участием 50 стран. Её задачи включают поддержание мира, развитие международного сотрудничества и урегулирование конфликтов мирным путём.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Штаб-квартира организации находится в Нью-Йорке. Россия является постоянным членом Совета Безопасности, играя важную роль в решении глобальных вопросов и обеспечении безопасности.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Маршалла: американская помощь Европе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программа Маршалла выделила значительные финансовые средства для восстановления разрушенной экономики Западной Европы. Это способствовало восстановлению промышленности и уменьшению безработицы.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СССР и его союзники отказались от участия, что усилило разрыв между Востоком и Западом и закрепило политический раскол в Европе на десятилетия.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блоки: НАТО и Варшавский договор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создан Североатлантический альянс, который стал платформой для коллективной обороны западных стран в условиях растущей напряжённости с СССР.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1955 году в ответ сформирован Варшавский договор — объединение социалистических государств под руководством СССР для координации военного сотрудничества.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организации играли ключевую роль в поддержании военного баланса и усилении противостояния между Востоком и Западом в период холодной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кризис: основные события и последствия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Западного Берлина советскими войсками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1948 году СССР перекрыл все наземные пути в Западный Берлин, стремясь ограничить влияние западных держав. Это вызвало гуманитарный кризис для населения города, которое оказалось отрезанным от снабжения.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воздушного моста западными союзниками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их союзники организовали масштабную операцию воздушных поставок — воздушный мост, доставляя продовольствие и топливо жителям Западного Берлина. Это позволило преодолеть блокаду и сохранить город под контролем Запада.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играла ключевую роль в формировании политической системы в этих странах, обеспечивая советское влияние в регионе и создавая основу для будущего Варшавского договора.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восточноевропейских стран стали социалистическими при поддержке СССР после Второй мировой войны.
</a:t>
            </a:r>
            <a:endParaRPr lang="en-US" sz="233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архивные данные СССР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Железный занавес и идеологическое противостояние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1950 году Европа разделилась на два блока, разделённых «железным занавесом», который символизировал не только политический, но и культурный и экономический разрыв.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противостояние между капиталистическим Западом и социалистическим Востоком определило международные отношения и внутреннее развитие стран на десятилетия.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 политика ядерного сдерживания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США испытали первую атомную бомбу, а СССР последовал в 1949 году, что заложило начало ядерного противостояния между сверхдержавами.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обе стороны продемонстрировали более мощные водородные бомбы, существенно повышая ставки в военной конкуренции.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сдерживания строилась на угрозе взаимного уничтожения, что служило определённым механизмом предотвращения прямой военной конфронтации.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противостояния: «горячие точки» и доктрина Трумэна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Трумэна 1947 года предполагала помощь странам, угрожаемым коммунизмом, таким как Турция и Греция, укрепляя позиции Запада в регионах с стратегическим значением.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Корея стала ареной вооружённого конфликта, который продемонстрировал эскалацию глобального противостояния между блоками и вовлечение крупных держав в локальные войны.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 Балканах и в Китае усилили положение коммунистических сил, подтверждая растущее влияние СССР и Китая в азиатском регионе.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Индокитай отметился борьбой за независимость, став частью более широкого глобального конфликта между Западом и социалистическими странами к середине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потери способствовали созданию новых институтов безопасности, таких как ООН, а также формированию блоков, влияющих на мировую политику на десятилетия.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миллионов
</a:t>
            </a:r>
            <a:endParaRPr lang="en-US" sz="5428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погибло во Второй мировой войне, что вызвало глубокие изменения в международном порядке и политической географии.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международных организаций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послевоенного урегулирования на современный мир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после Второй мировой войны заложил основы международной системы, включая ООН и блоковые альянсы, что сформировало политический ландшафт XX века и продолжает влиять на глобальные процессы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2026-05-11T02:02:39Z</dcterms:created>
  <dcterms:modified xsi:type="dcterms:W3CDTF">2026-05-11T02:02:39Z</dcterms:modified>
</cp:coreProperties>
</file>