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звук: музыка витража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цвет и ритм превращают стекло в настоящую мелодию.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витраж и почему он похож на музыку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— это узор из цветного стекла, который пропускает свет. Он напоминает музыку повторами, ритмом цветов и меняющимся настроением в окне.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витраж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делают из кусочков цветного стекла. Каждый кусочек вырезают по своей форме, чтобы затем собрать из них общий рисунок, как из деталей пазла.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витража соединяют металлическими полосками и закрепляют на прочной основе. Так окно становится крепким и сохраняет свой узор даже в большом размере.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стекла не рисуют сверху. Его получают внутри материала: в расплав добавляют разные вещества, и стекло окрашивается ещё до того, как станет готовым.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сквозь цвет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витраж обычно кажется мягким и спокойным. Днём его краски становятся ярче, а вечером рисунок выглядит таинственнее и глубже.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света на полу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солнечный луч проходит через стекло, он окрашивает комнату. На полу и стенах появляются разноцветные пятна, будто маленькие огоньки из стекла.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 похож на звук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часто кажутся громкими и звонкими. Они сразу привлекают внимание, как бодрый звук колокольчика на перемене.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и оранжевый обычно воспринимаются как весёлые и живые. Синий и фиолетовый чаще кажутся спокойными, тихими и прохладными.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настоящий звук, а работа воображения. Но иногда кажется, что глаза тоже умеют слушать цветную музыку.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узоре витража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повторов, тем сильнее чувство пульса и порядка. Узор становится собранным, а окно — похожим на стройную мелодию.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создают повторяющиеся формы: круги, листья, звёзды, полосы и волны. Когда они идут одна за другой, рисунок начинает словно двигаться.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легко следует за повтором, как за шагами в музыке. Поэтому витраж может напоминать такт, где всё расположено не случайно.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тёплых и холодных красок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оранжевый и жёлтый делают витраж более бодрым и радостным. Такие краски будто согревают взгляд и придают окну живую энергию.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Синий, голубой и фиолетовый создают ощущение тишины и глубины. Они помогают витражу выглядеть спокойным, как тихий вечерний небосвод.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тёплые и холодные краски сочетаются удачно, витраж выглядит цельным. Все части рисунка начинают дружить между собой, как голоса в песне.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окна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могут менять настроение одной и той же работы. Один витраж кажется весёлым, другой — задумчивым, а третий — почти сказочным.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мастера создавали витраж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работа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стекло вырезали по форме, а края аккуратно обрабатывали. Детали соединяли между собой и сверяли с эскизом, чтобы линии совпали. Такая работа требовала терпения, аккуратности и очень внимательного взгляда.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начинал с рисунка на бумаге. Он продумывал, где будут большие и маленькие детали, чтобы окно смотрелось красиво и было удобно собрать. После этого появлялся точный план всей работы, почти как карта будущего стеклянного окна.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в соборе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соборах витражи рассказывали библейские истории людям, которые не умели читать. Картинки из стекла помогали понимать смысл без слов.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окна были похожи на огромную книгу, написанную светом. Когда лучи проходили сквозь них, внутри храма становилось особенно торжественно.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витражи поднимали взгляд вверх. От этого пространство казалось большим, светлым и немного праздничным, как зал перед началом красивого концерта.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помогла многим по-новому взглянуть на цвет: как на способ передавать настроение, а не только изображать предметы.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Кандинский, «О духовном в искусстве», 1913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Кандинский выпустил книгу «О духовном в искусстве», где писал о связи цвета и внутреннего чувства.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витраж живёт рядом с нами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окно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 небольшая стеклянная вставка может стать настоящим чудом. Утром она встречает детей мягкими пятнами света, а к перемене меняет оттенки, словно здоровается по-новому. Даже обычная стена рядом сразу кажется праздничной и нарядной.
</a:t>
            </a:r>
            <a:endParaRPr lang="en-US" sz="846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Лампа, которая светится красками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витраж можно увидеть не только в окне, но и в лампе или дверной вставке. Когда зажигается свет, рисунок оживает, а комната наполняется тёплыми цветными бликами. Такое украшение делает обычный вечер особенно уютным.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деталь, которая останавливает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витраж часто помогает сделать зал спокойным и красивым. Небольшая цветная вставка в двери или окне привлекает внимание так же, как интересная картина. Свет проходит через неё тихо, и пространство становится живым и необычным.
</a:t>
            </a:r>
            <a:endParaRPr lang="en-US" sz="845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витраж меняется в течение 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только поднимается, и витраж кажется мягким и спокойным. Цвета ещё не очень яркие, зато рисунок выглядит нежно и ясно.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больше всего, витраж загорается всеми красками. Лучи проходят сквозь стекло сильнее, и на полу появляются заметные цветные пятна.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свет становится тише, а витраж — загадочнее. Оттенки темнеют, и знакомый узор начинает напоминать тихую мелодию перед сном.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рисунка к витражу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мастер превращает эскиз в готовое окно-картинку.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становится похож на музыку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делает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витраж падает свет, цвета будто начинают звучать. Один и тот же рисунок может казаться весёлым утром и спокойным вечером, как знакомая мелодия в разном исполнении.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говорит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оттенки кажутся громче, а мягкие — тише. Воображение помогает нам услышать цвет глазами и представить, что красный или жёлтый могут быть очень звонкими.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задаёт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линии, кружки и звёзды ведут взгляд по рисунку. Из-за этого витраж напоминает песню с повтором припева: смотреть хочется снова и снова.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рождается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не издаёт звуков, но вызывает чувства. Один человек увидит в нём радость, другой — спокойствие, а третий — тайну, как в красивой сказке из света.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мире можно увидеть знаменитые витражи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Сент-Шапель: зал, наполненный красками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парижской Сент-Шапель витражи словно окружают посетителя со всех сторон. Свет проходит через них особенно ярко, и кажется, что помещение собрано из цветных лучей. Это одно из самых известных мест, где витражи производят сильное впечатление.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Шартр: окна, которые помнят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 Шартре знаменит своими витражами, которые давно стали его гордостью. Внутри они создают высокий и торжественный свет, будто стены сами поют. Цветные окна притягивают взгляд и помогают почувствовать, как древнее искусство оживает перед человеком.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Кёльнский собор: свет в огромном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Кёльнском соборе витражи помогают огромному зданию стать не только величественным, но и удивительно живым. Цветные окна высоко поднимаются над людьми, а солнечные лучи превращают интерьер в праздничное море света и цвета.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цветов и звуков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— красный, оранжевый и жёлтый. Они напоминают звонкие звуки, потому что выглядят ярко, смело и очень заметно, как весёлый барабанный бой.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 — синий, голубой и фиолетовый. Они кажутся спокойнее, глубже и тише, будто в комнате заиграла мягкая мелодия перед сном.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рисунку стать выразительным. Когда светлый цвет стоит рядом с тёмным, узор виден лучше, словно громкий и тихий звук по очереди.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 мягкость тоже работают вместе. Один цвет может будто «звенеть», а другой — «шептать», и тогда витраж получается особенно красивым и живым.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витраж нужно беречь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легко повредить, поэтому витражи защищают от ударов, пыли и сильных перепадов температуры. Даже маленькая трещина может испортить рисунок и изменить игру света.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витражи чистят очень осторожно, чтобы не стереть краски и не повредить соединения между кусочками стекла. Здесь нужна аккуратность, как у настоящего хранителя красоты.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витраж, он долго остаётся ярким и светлым. Тогда и сегодня, и через много лет люди смогут увидеть в нём ту же тихую, цветную музыку.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маленькая музыка витража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и на бумаге появляются цветные пятна, похожие на весёлые ноты. Такая простая работа помогает увидеть, как свет умеет играть красками даже в детской комнате.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маленький витраж можно из прозрачной бумаги, цветной плёнки или рисунка фломастерами. Когда его приклеивают к окну, солнечный свет сразу превращает поделку в яркое чудо.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цвет, свет и звук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учит замечать красоту в простых вещах. Стоит лишь посмотреть на луч света, и обычное окно начинает напоминать маленький концерт красок.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цвета, света и звука есть общее: они могут повторяться, менять силу и создавать настроение. Поэтому витраж кажется почти музыкальным, хотя он молчит.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форма и свет вместе превращаются в красивую картину. Если детали хорошо сочетаются, глаз радуется так же, как ухо радуется приятной мелодии.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— это музыка света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соединяет цвет, свет и настроение в одну красивую историю. Он показывает, что искусство можно не только видеть, но и почти слышать глазами, если внимательно смотреть.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2026-05-24T21:59:01Z</dcterms:created>
  <dcterms:modified xsi:type="dcterms:W3CDTF">2026-05-24T21:59:01Z</dcterms:modified>
</cp:coreProperties>
</file>