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колонизации, перемен и национального пробуждения в трёх регионах.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Азия, Африка и Латинская Америка в XIX — начале XX вв.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Европа и США активно разделяли Азии, Африке и Латинской Америке, захватывая территории, ресурсы и рынки. Это вызвало значительные социальные и экономические изменения в местных обществах.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причины перемен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Индия — драгоценная колония империи
</a:t>
            </a:r>
            <a:pPr algn="ctr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1858 года Британская империя плотно установила контроль над Индией, создавая административные структуры и развивая инфраструктуру, что сильно изменило экономику и общественный строй региона.
</a:t>
            </a:r>
            <a:endParaRPr lang="en-US" sz="868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Индокитай — новый культурный рубеж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Вьетнам, Лаос и Камбоджа оказались под французским правлением. Колонизация сопровождалась вводом европейских порядков и хозяйственными изменениями, ломавшими традиционные уклады.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Опиумные войны: начало внешнего давления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ряда войн в 1840-х годах Китай был вынужден открыть порты для торговли с европейцами и Японией, что существенно ослабило его суверенитет и вызвало внутренние кризисы.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Азии: ключевые регионы и влияние
</a:t>
            </a:r>
            <a:endParaRPr lang="en-US" sz="2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её владения в Сахаре и Алжире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установила контроль в Северной Африке, создав крупные колонии в Алжире и пустынных регионах Сахары, используя силу и административное давление для управления территориями.
</a:t>
            </a:r>
            <a:endParaRPr lang="en-US" sz="749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в Египте и Южной Африке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взяла под контроль Суэцкий канал и земли в Южной Африке, что укрепило её морские торговые маршруты и обеспечило стратегическое преимущество в регионе.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Бельгия и Конго — пример жесткой эксплуатации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Бельгии обосновалось в Конго, использовав ресурсы и местное население для интенсивной работы на плантациях и добычи полезных ископаемых, что вызвало международную критику.
</a:t>
            </a:r>
            <a:endParaRPr lang="en-US" sz="749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расширение: охват и последствия в Африке
</a:t>
            </a:r>
            <a:endParaRPr lang="en-US" sz="206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начала XIX века и распад империй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успешных восстаний испанские и португальские колонии обрели независимость, формируя новые государства с собственными институциями и экономикой.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инвестиции и инфраструктурные проекты
</a:t>
            </a:r>
            <a:pPr algn="ctr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Аргентине британские капиталовложения способствовали развитию железнодорожных сетей, важнейших для экспорта сельхозпродукции, поддерживая экономическую взаимозависимость с Европой.
</a:t>
            </a:r>
            <a:endParaRPr lang="en-US" sz="892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интересы США в Центральной Америке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компании расширяли влияние, вкладываясь в добычу, сельское хозяйство и транспорт, формируя новую экономическую динамику в регионе.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независимости в Латинской Америке
</a:t>
            </a:r>
            <a:endParaRPr lang="en-US" sz="24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Империализм: движущая сила колониальных процессов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1870-х европейские державы и США активно увеличивали свои колониальные владения, стремясь контролировать важные ресурсы и морские пути.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Метрополии устанавливали экономическую зависимость колоний, направляя сырье и товары в свои производства и рынки, укрепляя своё влияние.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за территории порождало конфликты, как политические, так и военные, усиливая напряжённость между колониальными державами.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Трансформации управления и социальных отношений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администрации вводили новые формы управления, заменяя традиционные устои централизованной бюрократией и налоговыми системами.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учреждения по европейским стандартам формировали местные элиты, знакомившие население с идеями модернизации и национализма.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аристократия часто сотрудничала с властями, занимая управленческие должности и поддерживая колониальный порядок.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выросли рабочие и служащие слои, что меняло социальный ландшафт и стимулировало зарождение классового сознания.
</a:t>
            </a:r>
            <a:endParaRPr lang="en-US" sz="10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интенсивное развитие городов
</a:t>
            </a:r>
            <a:endParaRPr lang="en-US" sz="257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городских центров сопровождалось возникновением новых профессий и миграцией населения.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отражает экономические преобразования и социальную динамику в колониальных регионах.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переписей населения, 1900 год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международные события и конфликты
</a:t>
            </a:r>
            <a:endParaRPr lang="en-US" sz="243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1884–1885: Берлинская конференция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согласовали правила раздела Африки, закрепив колониальные интересы и создавая условия для будущих конфликтов.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1898: Фашодский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Англо-французский конфликт около Судана выявил напряжённость и стремление к доминированию в Африке.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1894–1895: Японо-китайская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одержала победу, расширяя влияние в Китае и Корее, что изменило баланс сил в Азии.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века: усиление гонки за колонии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между державами усилилось, приводя к военным столкновениям и росту международной напряжённости.
</a:t>
            </a:r>
            <a:endParaRPr lang="en-US" sz="9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промышленной революции на регионы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и экономическое 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усилила технологическое преимущество Запада, создавая дисбаланс в экономическом развитии между колониями и метрополиями. Местные жители становились дешёвой рабочей силой для сырьевого экспорта.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Инфраструктурные изменения и новые формы занятости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железных дорог, портов и телеграфных линий изменило структуру хозяйства. Появились новые рабочие места и изменились профессиональные сферы занятости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7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европейского образования в формировании лидеров
</a:t>
            </a:r>
            <a:pPr algn="ctr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1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будущие лидеры национальных движений получили образование в европейских университетах. Это дало им знания и опыт, необходимые для организации борьбы и разработки реформ. Они объединили традиционные ценности с новыми идеями свободы и прогресса.
</a:t>
            </a:r>
            <a:endParaRPr lang="en-US" sz="673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Махатма Ганди — символ индийского сопротивления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Ганди стал одним из первых лидеров, который использовал методы ненасильственного протеста. Его уроки и борьба вдохновляли многочисленных людей в Индии и за её пределами на борьбу за независимость.
</a:t>
            </a:r>
            <a:endParaRPr lang="en-US" sz="749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реформаторы Латинской Америки и Африки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Хосе Марти в Кубе и Самори Туре в Западной Африке стали примерами политической и военной борьбы. Их усилия заложили основы национального самосознания и дальнейших освободительных движений.
</a:t>
            </a:r>
            <a:endParaRPr lang="en-US" sz="749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национальных элит и лидеров
</a:t>
            </a:r>
            <a:endParaRPr lang="en-US" sz="25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сипаев в Индии (1857)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крупнейших антиколониальных восстаний, вызванное недовольством британским правлением и военными реформами. Восстание охватило значительные территории и стало символом борьбы за свободу.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Тайпинское восстание в Китае (1850–1864)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восстание отличалось масштабом и трагизмом. Участники стремились к социальным и религиозным изменениям, что дестабилизировало власть Цинской империи и привело к большим жертвам.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Ахмеда Араби в Египте (1881–1882)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Ахмед Араби возглавил протесты против иностранного вмешательства и коррупции в Египте. Его движение объединило солдат и гражданских, требующих реформ и национального суверенитета.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восстания и протесты XIX века
</a:t>
            </a:r>
            <a:endParaRPr lang="en-US" sz="29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60%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экспорта кофе в Бразилии к концу XIX века приходилось на зарубежные рынки, показывая рост важности плантационного хозяйства для мировой экономики.
</a:t>
            </a:r>
            <a:endParaRPr lang="en-US" sz="1633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экономики колоний обретали специализацию на плантационном и сырьевом производстве, усиливая зависимость от экспорта сырья в Европу и США.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экономические данные, XIX век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международной торговли и изменений на рынках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промышленных товаров из Европы сопровождался резким увеличением экспорта сырья из колоний, изменяя экономические связи и формируя новые торговые маршруты.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объёмов экспорта показывало растущую зависимость колоний и усиливало экономическое влияние метрополий на рынки.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торговые отчёты, начало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религии и миссионерства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движения, как махдистское восстание в Судане, сочетали религиозные и политические цели, выступая против колониального давления.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Католические и протестантские миссионеры выполняли образовательные и культурные функции, создавая школы и лечебницы в колониях, что влияло на образ жизни местного населения.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тайпинское движение пыталось реформировать общество через христианские идеи, что приводило к глубоким изменениям и конфликтам с традиционными верованиями.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организации и движения за независимость
</a:t>
            </a:r>
            <a:endParaRPr lang="en-US" sz="2273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национальный конгресс, основанный в 1885 году, стал центром политической активности и обсуждений стратегии борьбы за права и реформы в Индии.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Партию Вафд в Египте и движения в Китае объединяли образованную элиту, стремящуюся к политическим изменениям и проведению реформ, заложив базу для последующих революций.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колониальные проекты и изменения
</a:t>
            </a:r>
            <a:endParaRPr lang="en-US" sz="2388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Суэцкого канала кардинально изменило морские торговые пути, ускорив сообщение между Европой и Азией, что повысило экономическую значимость региона.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железнодорожной сети в Индии и Латинской Америке способствовало интеграции внутреннего рынка и выводу сырья на внешние рынки, изменяя социальную и экономическую структуру.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перемены и европеизация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школ и газет на местных языках усилило грамотность и дало возможность национальным движениям распространять свои идеи широкой публике.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образование стало престижным, многие молодые люди из национальных элит получили знания и навыки, необходимые для модернизации своих стран.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одежде и образе жизни отражали смешение культур, появлялись новые модные тренды, заимствованные из Европы.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печатных изданий на местных языках способствовало формированию национального самосознания и развитию критического мышления у населения.
</a:t>
            </a:r>
            <a:endParaRPr lang="en-US" sz="10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последствия эпохи колониализма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возникли новые социальные слои: городской рабочий класс и национальная интеллигенция, которые сыграли ключевую роль в будущих изменениях.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инфраструктура и образование стали основой для развития современных государств, а также идеи национальной независимости и единства.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 вызвал серьёзные человеческие потери через войны, эпидемии и эксплуатацию, что привело к разрушению традиционных обществ.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колониализма сформировала национальное самосознание и независимость многих народов. Эти процессы заложили фундамент для современных государств и сложных международных отношений, влияющих на мир сегодня.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XIX — начала XX века: путь к современности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2026-05-11T02:17:48Z</dcterms:created>
  <dcterms:modified xsi:type="dcterms:W3CDTF">2026-05-11T02:17:48Z</dcterms:modified>
</cp:coreProperties>
</file>