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Мориц. «Резиновый ёжик»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фантазии, юморе и необычном герое.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и стихи, которые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писала и для детей, и для взрослых. Её детские стихи звучат легко, рисуют яркие образы и помогают увидеть в обычном мире немного волшебства.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которая оживает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появляется не лесной зверёк, а игрушечный герой. Он словно вышел из детской комнаты и сразу стал участником весёлой истории. Такой образ легко представить и хочется рассматривать снова.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сочетание слов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«ёжик» вызывает знакомый образ с иголками и лесом, а «резиновый» добавляет неожиданность. Вместе они создают смешной персонаж, который удивляет с первых строк и делает стихотворение особенно запоминающимся.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 характером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Резиновый ёжик не просто предмет, а маленький фантазийный образ. В нём чувствуется доброта и игра, поэтому он кажется не странным, а очень симпатичным. Такой герой сразу вызывает улыбку у детей.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резиновый ёжик?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ёжика такой яркий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зверёк
</a:t>
            </a:r>
            <a:pPr algn="l" indent="0" marL="0">
              <a:lnSpc>
                <a:spcPct val="100000"/>
              </a:lnSpc>
              <a:buNone/>
            </a:pPr>
            <a:r>
              <a:rPr lang="en-US" sz="2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известен каждому ребёнку: он живёт в лесу, умеет сворачиваться и всегда кажется осторожным. Поэтому любое необычное изменение этого образа сразу привлекает внимание.
</a:t>
            </a:r>
            <a:endParaRPr lang="en-US" sz="242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 совсем не похожа на лесную природу. Когда эти два слова соединяются, возникает контраст, и именно он делает стихотворение смешным, лёгким и очень заметным.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удивляется, а потом начинает улыбаться. Так поэзия показывает, что даже самое привычное можно увидеть по-новому и превратить в весёлую картинку.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поэтический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2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ожиданием и неожиданностью помогает автору создать запоминающийся образ. Благодаря этому маленький герой остаётся в памяти надолго и звучит как удачная шутка.
</a:t>
            </a:r>
            <a:endParaRPr lang="en-US" sz="2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как основа стихотворения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обычная игрушка начинает вести себя как герой. Такой приём знаком детям по игре, когда куклы, звери и вещи легко получают свой характер и роль.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игры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ребят 8–10 лет это особенно понятно, потому что в детской игре всё может стать живым. Фантазия превращает простой предмет в участника весёлой истории.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ребёнок сам достраивает образ в уме. Так текст не только рассказывает, но и приглашает фантазировать вместе с автором.
</a:t>
            </a:r>
            <a:endParaRPr lang="en-US" sz="2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стихотворение?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непринуждённо и радостно. В нём нет серьёзности или напряжения, зато есть тёплая улыбка, которая появляется почти сразу. Такой настрой делает чтение приятным и живым.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стихотворении не обижает героя и не звучит резко. Напротив, смешной образ вызывает симпатию, потому что автор смотрит на него с лаской и вниманием. От этого текст кажется особенно светлым.
</a:t>
            </a:r>
            <a:endParaRPr lang="en-US" sz="22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впечатление от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читательского восприятия от первого образа до итогового чувства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выбирает понятные и точные слова, поэтому стихотворение легко воспринимается даже младшим школьникам. Текст звучит ясно и без лишней сложности.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построены так, что их хочется читать вслух. Ритм помогает удерживать внимание, а рифма делает речь плавной, звонкой и запоминающейся.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усиливают музыкальность текста. Благодаря им стихотворение напоминает весёлую песенку, которую приятно произносить и легко выучить.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работает на картинку. Из коротких строк складывается яркий образ, который ребёнок быстро представляет и удерживает в памяти.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смешной эффект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 резина обычно не встречаются вместе, поэтому их сочетание кажется забавным. Именно такой неожиданный союз и вызывает улыбку у читателя.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необычным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предмет вдруг выглядит по-новому, и это делает стихотворение живым. Детям нравится замечать, как привычные вещи могут превращаться в смешные образы.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перечитать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шутка построена на точной детали, хочется вернуться к тексту ещё раз. Так стихотворение работает как маленькая игра, которую интересно повторять.
</a:t>
            </a:r>
            <a:endParaRPr lang="en-US" sz="2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чувство — неожиданность. Ребёнок видит необычного ёжика и сразу хочет понять, почему он такой странный и смешной.
</a:t>
            </a:r>
            <a:endParaRPr lang="en-US" sz="2658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начинает ждать, какая ещё необычная мысль появится дальше. Короткий текст удерживает внимание и помогает не потерять настроение игры.
</a:t>
            </a:r>
            <a:endParaRPr lang="en-US" sz="2516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 становится понятнее, появляется радость. Смешная деталь не пугает, а наоборот делает стихотворение дружелюбным и весёлым.
</a:t>
            </a:r>
            <a:endParaRPr lang="en-US" sz="2658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тёплая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доброе чувство и яркий образ. Резиновый ёжик запоминается как маленький герой, который подарил улыбку.
</a:t>
            </a:r>
            <a:endParaRPr lang="en-US" sz="2658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второклассникам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воспринимается на слух: в нём немного строк, понятные слова и простой сюжет. Второкласснику не нужно долго разгадывать смысл, поэтому внимание остаётся на образах.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— персонаж, которого дети хорошо знают по сказкам, картинкам и игрушкам. Поэтому необычное превращение знакомого образа сразу вызывает интерес и помогает быстрее войти в текст.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смешная неожиданность, но нет грубости или насмешки. Мягкий юмор создаёт безопасное, тёплое настроение, которое особенно важно для младших школьников.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помогают замечать рифму, ритм и точные слова. Ребёнок учится слушать звучание строки, запоминать выразительные детали и сам говорить о прочитанном более уверенно.
</a:t>
            </a:r>
            <a:endParaRPr lang="en-US" sz="24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знакомым миром игрушек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вещь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обычную игрушку или предмет и легко узнаёт в нём что-то близкое и понятное. Так возникает первый интерес к образу.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привычная вещь становится необычной и запоминающейся. Именно так стихотворение показывает, что фантазия умеет делать простое ярким и почти волшебным.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оживление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превращает предмет в персонажа. У него появляется характер, повадки и будто бы своя маленькая история, как в детской игре.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похожие на песенку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читают вслух, сразу слышится его лёгкий ритм. Короткие строки двигаются быстро и ровно, будто маленькая песенка или весёлая прибаутка. Такое звучание помогает держать внимание и не утомляет слушателя.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хочется повторить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простые и звонкие слова, поэтому отдельные строки легко запоминаются. Повторное чтение приносит удовольствие: ребёнок улавливает рифму, ждёт знакомый оборот и начинает читать увереннее, почти нараспев.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32197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7229708"/>
            <a:ext cx="632400" cy="562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герою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насмешки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образ вызывает добрую улыбку, а не обидный смех. Читатель относится к герою с симпатией и сразу чувствует, что автор смотрит на него ласково.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взгляд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показывает необычного ёжика без жёсткости и резкости. Благодаря этому фантазия звучит мягко, а юмор остаётся светлым и дружелюбным.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любимец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странный персонаж кажется милым и интересным. Его хочется представить, рассмотреть и запомнить, потому что поэтесса делает смешное образным и очень человечным.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интереснее, когда на привычные вещи смотрят не только серьёзно, но и с фантазией. Тогда даже обычный предмет может превратиться в запоминающийся образ.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чудо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необычное в самом простом. Маленькая выдумка делает знакомую вещь ярче, а чтение — живее и радостнее для ребёнка.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игре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здесь похожа на добрую игру, где можно удивляться, улыбаться и придумывать свои продолжения. Именно поэтому образ резинового ёжика так легко остаётся в памяти.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ритм и образ работают вместе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выбирает простые, но очень точные слова. Они не перегружают текст, а помогают сразу представить героя и почувствовать его необычность.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строки похожими на короткую песенку. Благодаря этому стихотворение удобно читать вслух, а его звучание остаётся в памяти.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звук и смешной персонаж работают как одно целое. Читатель не только понимает смысл, но и слышит, видит и запоминает его одновременно.
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подробность — резиновый ёжик — сразу превращает обычный текст в весёлую поэтическую сценку и помогает увидеть, как работает юмор.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деталь задаёт всё настроение стихотворения.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Юнны Мориц «Резиновый ёжик»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замечает короткий текст и ясный образ героя. Это помогает сразу понять, о ком идёт речь, и не терять нить стихотворения.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внимание переходит к рифме, повтору звуков и плавному звучанию строк. Стихотворение легко произносить, поэтому оно быстро начинает звучать в памяти.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смешная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чтение заканчивается, в памяти остаётся необычный и весёлый образ. Именно он делает стихотворение узнаваемым и помогает выучить его без труда.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детской поэзии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линию детских текстов, где важны игра, неожиданность и живое воображение. Оно показывает, что поэзия может быть лёгкой и весёлой.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нём не обижает и не пугает. Наоборот, она делает чтение тёплым, а героя — симпатичным, почти домашним и очень близким ребёнку.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персонаж помогает детям увидеть, как из простой детали рождается выразительная поэзия. Такой образ легко представить, нарисовать и обсудить.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стихи помогают младшим школьникам почувствовать, что поэзия — это не скучное заучивание, а радостное и немного волшебное чтение вслух.
</a:t>
            </a:r>
            <a:endParaRPr lang="en-US" sz="2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«Резиновый ёжик»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Юнны Мориц напоминает: фантазия делает мир ярче, а добрый юмор — ближе. Резиновый ёжик остаётся в памяти как весёлый, тёплый и очень поэтичный герой.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2026-05-27T15:14:58Z</dcterms:created>
  <dcterms:modified xsi:type="dcterms:W3CDTF">2026-05-27T15:14:58Z</dcterms:modified>
</cp:coreProperties>
</file>