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религия народов Междуречья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храмы и мифы древней цивилизации между Тигром и Евфратом.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Междуречье стало центром древности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давали воду, плодородие и путь для обмена. Люди строили каналы, развивали города и храмы, а хозяйство, вера и власть тесно переплетались в одной системе жизни.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Междуречья и их вклад в историю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создали сильное войско и собрали большие библиотеки. В них хранились тексты на глиняных табличках, благодаря чему до нас дошли важные сведения о древнем мире.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прославились законами, наблюдениями за небом и развитием строительства. Их город стал крупным центром науки, религии и власти, где особенно почитали бога Мардука.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Аккадцы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Аккадцы при царе Саргоне объединили многие земли Междуречья под сильной властью. Это помогло наладить управление, торговые связи и обмен культурными традициями между городами.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первыми в этом регионе создали города-государства и разработали клинопись. Их опыт управления, строительства храмов и ведения записей стал основой для последующих народов Междуречья.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из кирпича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рек было мало камня и дерева, поэтому дома строили из сырцового кирпича. Такие постройки хорошо держали тепло и подходили для жаркого климата.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шерсти, а в пищу чаще всего употребляли хлеб, ячмень, финики, овощи и рыбу. Рацион зависел от урожая и близости рек.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продавали глиняную посуду, ткани, корзины и металлические изделия. Торговля связывала города между собой и помогала людям получать нужные товары.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были узкими, а в центре обычно возвышался храм. Он был заметен издалека и напоминал жителям, что религия занимала важное место в жизни города.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горожан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занимались земледелием, ремёслами и обслуживанием храма. В городе каждый труд был нужен: кто-то выращивал зерно, кто-то писал, а кто-то изготавливал вещи.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Междуречья и повседневная жизнь людей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жители Междуречья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населения была связана с сельским хозяйством, но города нуждались и в ремесленниках, торговцах, писцах и служителях храмов.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жизни составляло земледелие, а остальные занятия поддерживали города, власть и религиозные центры.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Древнего Востока; схема распределения занятий составлена по описанию хозяйства Междуречья.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обучение писцов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знаки обозначали предметы, потом слоги и слова. Так письмо стало удобнее для передачи сообщений, учёта товаров и записи сведений о жизни города.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Писали на влажных глиняных табличках тростниковой палочкой. После высыхания запись становилась прочной, поэтому таблички могли храниться очень долго и служить важными документами.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писцов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Будущих писцов учили письму, счёту и спискам товаров. Обучение было трудным, потому что нужно было запоминать много знаков, правил и образцов правильной записи.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были писцы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работали в храмах, у царя и у торговцев. Они вели записи о зерне, налогах, законах и сделках, поэтому были очень уважаемыми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Башня, видная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 возвышался над городом как ступенчатая башня из кирпича. На самой вершине располагался храм, куда поднимались жрецы. Для жителей это было место, где особенно ощущалась близость богов.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в центре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строили не только ради красоты. Они подчёркивали важность города и его божества, а также напоминали о власти правителя. Самые известные такие сооружения находились в Уре и Вавилоне.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и вера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камня строители использовали кирпич-сырец и обожжённый кирпич. Благодаря этому зиккураты получались массивными и заметными, а древние города приобретали узнаваемый силуэт.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ступенчатые башни-зиккураты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была устроена религиозная жизнь Междуречья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вера, храм и власть соединялись в жизни города.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Междуречья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 — небо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 считался верховным богом неба. Его представляли далёким и могущественным, а к его власти обращались, когда говорили о порядке мира и судьбе людей.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91409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Энлиль — власть и 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Энлиль был связан с ветром, воздухом и царской властью. Его почитали как бога, от которого зависели сила правителя, порядок в стране и благополучие города.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1781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Инанна — любовь и война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Инанна соединяла в себе противоположные качества: любовь, красоту и воинскую силу. Её образ показывал, что божество могло быть и добрым, и грозным одновременно.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32153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Шамаш — солнце и 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Шамаш был богом солнца и справедливости. Люди верили, что он видит всё происходящее на земле, поэтому его связывали с честностью и соблюдением закона.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52525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Эа — вода и мудрость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Эа почитался как бог воды и мудрости. Для жителей Междуречья вода была источником жизни, поэтому этот бог считался особенно важным для мира и знаний.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их значение для жителей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боги Междуречья были связаны с природой, властью и жизнью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была частью повседневной жизни и поддерживала власть городов. У каждого крупного центра был свой особенно почитаемый бог.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Древнего Востока.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Междуречья и история о Гильгамеше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Гильгамеше учила ценить дружбу, мужество и каждый прожитый день. Для жителей Междуречья миф был не просто сказкой, а важным размышлением о жизни и судьбе.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о герое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Гильгамеш в легендах изображён храбрым и могущественным царём. Он отправился на поиски бессмертия, прошёл через опасности и испытания, но понял, что вечная жизнь человеку недоступна.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сотворение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мифах Междуречья боги создавали не только мир, но и людей. Человека представляли помощником богов: он должен был трудиться, выращивать хлеб и поддерживать порядок на 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археологов в Междуречье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из Ура, Ниневии и Вавилона помогают представить, как выглядела жизнь в древних городах и какие материалы особенно ценились мастерами.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сохранялись письменные и религиозные предметы, поэтому именно они лучше всего рассказывают о культуре Междуречья.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Древнего Востока; сравнительная оценка типов находок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стражи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крылатые быки-стражи ламассу. Их ставили у входов, чтобы отпугивать зло и подчеркнуть, что власть царя находится под покровительством небесных сил.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дворцы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Рельефы и статуи украшали входы в дворцы и храмы, делая здания торжественными и величественными. Надписи на камне сообщали о победах, подвигах и дарах богам.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силы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мастера любили изображать царей, воинов, львов и быков. Такие сцены показывали могущество правителя и напоминали, что он защищает свой народ с помощью богов.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Междуречья и изображения власти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входили в самый известный сборник законов царя Хаммурапи.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свод помогал поддерживать порядок в городе, защищал имущество, семью и торговлю, а также показывал, что закон в Междуречье считался важнее личной воли.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Древнего Востока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 древний праздник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описаниях храмовых праздников Междуречья в учебных материалах по истории Древнего Востока.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этих народов были общие религиозные представления, но каждый внёс в историю Междуречья свои особые достижения.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заложили основы городской культуры, а вавилоняне развили традиции закона и религии. Их объединяли храмы, вера в богов и связь с жизнью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Древнего Востока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различие у шумеров и вавилонян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 будущих писцов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проходило в школе при храме или дворце и требовало усидчивости: ошибки в письме могли испортить запись о товаре, налоге или законе.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умениями были письмо и переписывание текстов: именно они позволяли сохранять знания и вести точный учёт.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Древнего Востока; обобщение учебной программы писцов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стала одним из первых способов сохранять сведения о товарах, законах, мифах и событиях. Без неё было бы гораздо труднее развивать управление и обмен знаниями.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Междуречье возникли крупные города с храмами, рынками и властью правителей. Этот опыт позже использовали другие древние народы при строительстве своих государств.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счёт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помогали поддерживать порядок, а шестидесятичная система счёта повлияла на деление часа на 60 минут и круга на 360 градусов.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звёздами, ведение календаря и точные записи сделали Междуречье важным центром древней науки, откуда пришли многие идеи для будущих поколений.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Междуречья для всего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Письменность, ремёсла, мифы и законы сделали города центрами знаний. Всё важное записывали, передавали через обучение и сохраняли в храмах и дворцах.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цивилизация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религия вместе создавали порядок, объединяли жителей и укрепляли веру в защиту богов. Так Междуречье стало одной из первых великих цивилизаций.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появлением городов жизнь людей стала зависеть от храма, поля и царской власти. Религиозные обряды помогали объяснять разливы рек и удачу в хозяйстве.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культуру и религию Междуречья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культуре и религии Междуречья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 показало, как труд земледельцев, власть правителей, вера в богов и умение записывать знания создали прочную основу для одной из первых цивилизаций мира.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2026-06-02T04:19:11Z</dcterms:created>
  <dcterms:modified xsi:type="dcterms:W3CDTF">2026-06-02T04:19:11Z</dcterms:modified>
</cp:coreProperties>
</file>