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классы цветковых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— обширная группа с разнообразными формами и важной ролью в природе.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появились 140 млн лет назад. Первые классификации сделал Линней, а сегодня учёные используют генетику для изучения их эволюции.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историю цветковых растений
</a:t>
            </a:r>
            <a:endParaRPr lang="en-US" sz="2972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цветковые растения?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(покрытосеменные) имеют цветок и плод — органы для размножения, включая тычинки и пестики.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строят основу большинства экосистем, обеспечивая пищу и сырьё для человека.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разнообразие охватывает большое число видов, активно используемых в медицине, строительстве и текстиле.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по классам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составляют примерно две трети всех покрытосеменных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выделяют двудольные как преобладающую группу среди цветковых.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ассоциация ботаников, 2023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Двудольные: особенности и примеры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семядоли в основе классификации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имеют по семени две семядоли, что отражается в строении листьев и корней. Они отличаются сетчатым жилкованием, что обеспечивает лучшее питание листа.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двудольных встречаются представители разных сред — роза как декоративное растение, дуб в лесах, подсолнечник на полях. Их формы и функции разнообразны.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примеры для изучения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лист клена и цветок подсолнуха, можно легко распознать характерные черты двудольных — сложную структуру жилок и цветочных лепестков.
</a:t>
            </a:r>
            <a:endParaRPr lang="en-US" sz="12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Однодольные: общие черты и примеры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Семядоль одна — ключевая особенность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выделяются наличием одной семядоли в семени, что влияет на структуру и развитие растения, в том числе на жилкование листьев и корневую систему.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встречаются повсеместно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Злаки, такие как пшеница и кукуруза, а также декоративные лилии — все они однодольные с параллельным жилкованием листьев и мочковатой корневой системой.
</a:t>
            </a:r>
            <a:endParaRPr lang="en-US" sz="1161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пшеницы или хлеб из неё служат очевидным примером однодольных, знакомым каждому школьнику и иллюстрирующим их важность в жизни.
</a:t>
            </a:r>
            <a:endParaRPr lang="en-US" sz="12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двудольными и однодольными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сравнительная таблица основных особенностей классов цветковых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чёткие морфологические различия, упрощающие определение классов.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цветка: основные части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чашелистиков, которые защищают внутренние органы в бутонах.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образуют привлекательную окраску, способствуя опылению насекомыми и другими животными.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— мужские органы, производят пыльцу для оплодотворения.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— женский орган, принимающий пыльцу и развивающийся в плод после оплодотворения.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Листья: формы и жилкование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двудольных листья с сетчатым жилкованием, что обеспечивает гибкость и лучшее распределение питательных веществ.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удлинённые листья с параллельным жилкованием, что оптимально для их сред обитания, таких как травянистые луга и поля.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корневой системы отражает адаптацию растений к разным условиям и влияет на защиту от эрозии и питательность среды.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система: различия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обычно развивают один главный стержневой корень с боковыми ответвлениями, что позволяет глубоко проникать в почву.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множество тонких корней одинаковой длины и толщины, образуя мочковатую систему, эффективно использующую верхние слои почвы.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двудольных растений плоды часто крупные или сложной структуры, например, яблоко или фасоль, обычно с двумя семядолями внутри семени.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семена: отличительные особенности
</a:t>
            </a:r>
            <a:endParaRPr lang="en-US" sz="2884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 формируются зерновки или орешки, как у пшеницы, кукурузы и риса, в семенах которых содержится лишь одна семядоля.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одной или двух семядолей влияет на характер прорастания: у двудольных семена развиваются с двумя первыми листьями, у однодольных — с одним.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семян и плодов важны для размножения растений и определяют методы их выращивания и сбора в аграрном производстве.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доминируют на лугах и полях, поддерживая баланс почвенной жизни и способствуя плодородию почв.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экосистемах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участвуют в фотосинтезе, обеспечивая воздух кислородом и формируя основу питания для многих живых организмов.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преобладают в лесных и кустарниковых зонах, создавая среду обитания для множества животных и насекомых.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цветковых в питание человека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калорийные поставщики — злаки, которые присутствуют почти в каждом рационе мира, особенно в Азии и 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злаков и бобовых в рационе подчеркивает их важность для глобального продовольствия и сельского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статистика продовольствия, 2023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представители двудольных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— символ красоты и уюта
</a:t>
            </a:r>
            <a:pPr algn="ct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представитель двудольных ценится за декоративность в садах и букетах. Розы занимают важное место в культуре и флористике, украшая праздники и интерьеры.
</a:t>
            </a:r>
            <a:endParaRPr lang="en-US" sz="1243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— основа домашнего садоводства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самых популярных фруктовых деревьев, дающее вкусные и полезные плоды. Яблоневые сады широко распространены в умеренных широтах и важны для пищевой промышленности.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— природный источник белка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двудольные растения используются в питании благодаря высокому содержанию растительного белка. Фасоль является основой многих национальных кухонь и диет.
</a:t>
            </a:r>
            <a:endParaRPr lang="en-US" sz="11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представители однодольных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— главный продукт Азии
</a:t>
            </a:r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однодольная культура является фундаментом питания миллионов людей. Рис выращивается в теплых и влажных условиях, обеспечивая важные углеводы и энергию.
</a:t>
            </a:r>
            <a:endParaRPr lang="en-US" sz="1176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— базовая культура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— основной источник муки для хлебопечения и других продуктов. Она адаптирована к более прохладным климатам и широко используется в аграрном секторе.
</a:t>
            </a:r>
            <a:endParaRPr lang="en-US" sz="1136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— универсальная пищевая и кормовая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однодольная широко распространена и известна своей высокой урожайностью. Кукуруза используется и в пище, и в промышленности, например, для производства биотоплива.
</a:t>
            </a:r>
            <a:endParaRPr lang="en-US" sz="11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классов к среде обитания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растения чаще обитают на открытых пространствах с высокими солнечными нагрузками и влажностью, например, на лугах и полях.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привыкли к тенистым лесным условиям, где конкурируют за свет и нуждаются в развитой корневой системе для устойчивости.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листьев и корней обоих классов отражает их способность адаптироваться к разной влаге, освещению и почвенным условиям.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адаптации обеспечивают устойчивость видов в разнообразных климатических зонах — от сухих степей до влажных лесов.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цветковых растений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вырубка лесов и загрязнение среды приводят к сокращению численности многих видов цветковых растений в природе.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оценивает около 30% цветковых растений как находящихся под угрозой исчезновения, что требует немедленных мер сохранения.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Красная книга защищает редкие и эндемичные цветковые, способствуя их сохранению и восстановлению природных популяций.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— источник пищи: зерновые, овощи, фрукты и растительные масла являются основой рациона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и человек: сферы применения
</a:t>
            </a:r>
            <a:endParaRPr lang="en-US" sz="3181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применяются в медицине как сырьё для лекарств и фитотерапии, например, ромашка и алтей.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Древесина, хлопок и лен обеспечивают материалы для строительства и текстильной промышленности.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и озеленение городов, а также привлечение опылителей — важные экологические и эстетические функции цветковых.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Факты: рекордсмены среди цветковых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Раффлезия — гигант среди цветков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раффлезии достигает диаметра до одного метра и обладает характерным запахом. Он растёт в тропических лесах и славится своей необычной красотой и размерами.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Тыква — самый крупный плод покрытосеменных
</a:t>
            </a:r>
            <a:pPr algn="ctr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экземпляры тыквы могут весить более 800 килограммов. Этот рекорд делает её уникальной и впечатляющей культурой среди плодов.
</a:t>
            </a:r>
            <a:endParaRPr lang="en-US" sz="1226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— рекордсмен по скорости роста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однодольное растение способно вырастать до 91 сантиметра в сутки, что делает его самым быстрорастущим среди покрытосеменных и важным ресурсом в строительстве.
</a:t>
            </a:r>
            <a:endParaRPr lang="en-US" sz="11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и значение цветковых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 двудольные представляют важнейшую часть флоры, обеспечивая пищу, кислород и ресурсы. Их изучение способствует сохранению природы и устойчивому развитию.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2026-05-08T14:14:23Z</dcterms:created>
  <dcterms:modified xsi:type="dcterms:W3CDTF">2026-05-08T14:14:23Z</dcterms:modified>
</cp:coreProperties>
</file>