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Синус, косинус и тангенс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Угол, стороны и простые формулы помогают находить неизвестное.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измерений к формулам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выросла из практики: ею находили высоту деревьев, ширину рек и расстояние до недоступных точек. В школьной геометрии эти задачи решают через прямоугольный треугольник и отношения его сторон.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280" y="1960185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897" y="3443679"/>
            <a:ext cx="273600" cy="24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3580" y="3431179"/>
            <a:ext cx="201150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и его элементы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один угол всегда равен 90°. Именно от него удобно начинать разбор задачи, потому что он задаёт форму всего треугольника и помогает определить остальные стороны.
</a:t>
            </a:r>
            <a:endParaRPr lang="en-US" sz="659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напротив прямого угла называется гипотенузой. Она всегда самая длинная в треугольнике, поэтому её легко отличить от катетов, если внимательно посмотреть на рисунок.
</a:t>
            </a:r>
            <a:endParaRPr lang="en-US" sz="659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
</a:t>
            </a:r>
            <a:pPr algn="l" indent="0" marL="0">
              <a:lnSpc>
                <a:spcPct val="115000"/>
              </a:lnSpc>
              <a:buNone/>
            </a:pPr>
            <a:r>
              <a:rPr lang="en-US" sz="3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стороны, которые образуют прямой угол, называются катетами. Они могут быть разной длины, но обе лежат рядом с прямым углом и участвуют в большинстве формул.
</a:t>
            </a:r>
            <a:endParaRPr lang="en-US" sz="718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Противолежащий катет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Катет, который лежит напротив выбранного острого угла, называется противолежащим. Именно он вместе с гипотенузой или другим катетом помогает составлять тригонометрические отношения.
</a:t>
            </a:r>
            <a:endParaRPr lang="en-US" sz="659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Прилежащий катет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выбранного острого угла один катет оказывается рядом с ним. Его называют прилежащим. Если выбрать другой острый угол, название этой же стороны может измениться.
</a:t>
            </a:r>
            <a:endParaRPr lang="en-US" sz="7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стороны сравнивает каждая функция в прямоугольном треугольнике.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тригонометрические функции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функции выражают не длины, а отношения сторон. Поэтому их значения не зависят от единиц измерения.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тригонометрических функций для острого угла в прямоугольном треугольнике
</a:t>
            </a:r>
            <a:endParaRPr lang="en-US" sz="6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острого угла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острого угла равен отношению противолежащего катета к гипотенузе. Он описывает, насколько «высоким» становится треугольник при выбранном угле.
</a:t>
            </a:r>
            <a:endParaRPr lang="en-US" sz="1144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острого угла синус всегда больше 0 и меньше 1. Если угол увеличивается, синус тоже возрастает, потому что противолежащий катет становится относительно больше.
</a:t>
            </a:r>
            <a:endParaRPr lang="en-US" sz="1112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нужно отметить угол α, затем найти катет напротив него и гипотенузу. После этого становится ясно, какие стороны входят в формулу синуса.
</a:t>
            </a:r>
            <a:endParaRPr lang="en-US" sz="11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острого угла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показывает отношение прилежащего катета к гипотенузе. Эта функция помогает сравнивать сторону, которая лежит рядом с углом, и самую длинную сторону треугольника.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острого угла косинус тоже находится между 0 и 1. При увеличении угла прилежащий катет становится относительно короче, поэтому значение косинуса уменьшается.
</a:t>
            </a:r>
            <a:endParaRPr lang="en-US" sz="901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выделить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важно сразу увидеть угол α, прилежащий катет и гипотенузу. Тогда формулу можно записать без путаницы и быстро проверить, подходит ли она к задаче.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острого угла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значение больше 1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противолежащий катет длиннее прилежащего, тангенс становится больше 1. Это часто бывает у более «крутого» угла, где подъём заметнее горизонтального участка.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Полезен для наклона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помогает описывать крутизну лестницы, крыши или дороги. Он сравнивает вертикаль и горизонталь, поэтому хорошо подходит для задач про наклон.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катетов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равен отношению противолежащего катета к прилежащему. В этой функции гипотенуза не участвует, поэтому она особенно удобна, когда известны только два катета.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выбор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условии даны оба катета, тангенс часто позволяет решить задачу быстрее синуса и косинуса. Нужно лишь правильно определить, какой катет противолежащий, а какой прилежащий.
</a:t>
            </a:r>
            <a:endParaRPr lang="en-US" sz="80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треугольников с такими углами удобно сравнивать все три функции на одном графике.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значения функций для углов 30°, 45° и 60°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угла синус увеличивается, косинус уменьшается, а тангенс растёт особенно быстро.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тригонометрических функций для углов 30°, 45° и 60°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358" y="1986438"/>
            <a:ext cx="2445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2663" y="1986438"/>
            <a:ext cx="2934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8948" y="1986438"/>
            <a:ext cx="2934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формулы через порядок сторон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связывает противолежащий катет и гипотенузу. Подсказка помогает вспомнить, что в числителе стоит сторона напротив угла, а в знаменателе — самая длинная сторона треугольника.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связывает прилежащий катет и гипотенузу. Удобно запомнить, что здесь тоже участвует гипотенуза, но в числителе находится сторона рядом с выбранным углом.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связывает два катета: противолежащий и прилежащий. Эта формула особенно легко запоминается, потому что гипотенуза в ней не нужна совсем.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неизвестной стороны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функции и записи формулы в прямоугольном треугольнике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синуса, косинуса и тангенса для трёх важных острых углов.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для углов 30°, 45° и 60°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45° синус и косинус равны; от 30° к 60° синус растёт, а косинус уменьшается.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табличные значения тригонометрических функций для углов 30°, 45° и 60°.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синуса и косинуса одного угла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30° и 60°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этих углов значения синуса и косинуса меняются местами: то, что у 30° стоит в синусе, у 60° оказывается в косинусе.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одного и того же острого угла синус растёт, а косинус уменьшается. Они показывают одну и ту же геометрию с разных сторон.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значения синуса и косинуса не согласуются друг с другом, это помогает быстро заметить ошибку в формуле или в вычислениях.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тангенс особенно удобен в задачах на наклон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катетов
</a:t>
            </a:r>
            <a:pPr algn="l" indent="0" marL="0">
              <a:lnSpc>
                <a:spcPct val="115000"/>
              </a:lnSpc>
              <a:buNone/>
            </a:pPr>
            <a:r>
              <a:rPr lang="en-US" sz="2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связывает противолежащий и прилежащий катеты, поэтому сразу показывает, насколько высокая часть превышает основание, без обращения к гипотенузе.
</a:t>
            </a:r>
            <a:endParaRPr lang="en-US" sz="785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крутизну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особенно полезен, когда нужно описать наклон крыши, подъём дороги или положение лестницы у стены, то есть сравнить вертикаль и горизонталь.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расчёт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оба катета, тангенс позволяет быстро найти угол или сторону. Во многих задачах это удобнее, чем искать через синус или косинус.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тангенса можно воспринимать как меру крутизны: чем оно больше, тем сильнее наклон. Это удобно и в геометрии, и в практических ситуациях.
</a:t>
            </a:r>
            <a:endParaRPr lang="en-US" sz="80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в реальных ситуациях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измерить дерево, не залезая на него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узнать высоту дерева, но подняться к вершине нельзя. Измеряют длину тени и угол между землёй и лучом взгляда, а затем находят высоту по формуле. Такой способ часто используют в школьных задачах и полевых измерениях.
</a:t>
            </a:r>
            <a:endParaRPr lang="en-US" sz="868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у стены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Лестница, прислонённая к стене, образует прямоугольный треугольник. Если известны длина лестницы и угол её наклона, можно найти высоту, на которую она поднимается. Это наглядный пример применения синуса и косинуса.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и 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расчёте ската крыши или подъёма дороги важно понять, насколько быстро меняется высота на определённом расстоянии. Здесь удобно использовать тангенс, потому что он сравнивает подъём с горизонтальным участком.
</a:t>
            </a:r>
            <a:endParaRPr lang="en-US" sz="93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функции зависит от того, какие стороны известны и что именно нужно найти.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функции подходят к разным типам задач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чаще связан с высотой, косинус — с расстоянием, тангенс — с наклоном; в чертежах важна ориентация угла.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школьных задач по теме «Синус, косинус, тангенс».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противолежащий и прилежащий катеты. Чтобы не ошибиться, сначала нужно отметить выбранный угол, а потом подписать стороны относительно него.
</a:t>
            </a:r>
            <a:endParaRPr lang="en-US" sz="1034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тангенсе по ошибке используют гипотенузу. Важно помнить: тангенс — это отношение двух катетов, а не катета к гипотенузе.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сторон зависят от выбранного угла, поэтому одна и та же сторона в разных задачах может быть разной по роли. Это нужно проверять каждый раз.
</a:t>
            </a:r>
            <a:endParaRPr lang="en-US" sz="1111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полезно оценить ответ по смыслу. Если катет вдруг оказался длиннее гипотенузы, значит, в записи или расчётах допущена ошибка.
</a:t>
            </a:r>
            <a:endParaRPr lang="en-US" sz="10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задачи по тригонометрии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 перепутать стороны, формулы и 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изучается дальше в старших классах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 начинают связывать не только со сторонами треугольника, но и с точками на окружности, где угол задаёт положение точки.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2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Синус, косинус и тангенс изображают в виде графиков. По ним удобно видеть, как значения меняются при увеличении угла и где функция возрастает или убывает.
</a:t>
            </a:r>
            <a:endParaRPr lang="en-US" sz="972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и 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функции помогают описывать повторяющиеся процессы: движение маятника, вращение колеса, изменение сигнала. Здесь особенно важна их периодичность.
</a:t>
            </a:r>
            <a:endParaRPr lang="en-US" sz="97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новые темы, смысл остаётся знакомым: угол связан с числовым отношением. Именно это понимание в 8 классе становится основой для дальнейшего изучения.
</a:t>
            </a:r>
            <a:endParaRPr lang="en-US" sz="9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выбрать нужную функцию в типовой задаче.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синусу, косинусу и тангенсу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функция удобна в своей группе задач; выбор зависит от того, какие стороны известны и что нужно найти.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тригонометрических функций в прямоугольном треугольнике.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 «Синус, косинус, тангенс»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Синус, косинус и тангенс превращают угол в понятное числовое отношение сторон. С их помощью легко находить неизвестные величины, сравнивать наклон и решать практические задачи, если внимательно выбрать угол и формулу.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2026-05-29T04:14:54Z</dcterms:created>
  <dcterms:modified xsi:type="dcterms:W3CDTF">2026-05-29T04:14:54Z</dcterms:modified>
</cp:coreProperties>
</file>