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страна в центре Европы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истории, природе, городам и экономике Германии.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419" y="701100"/>
            <a:ext cx="3813112" cy="37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Германия и почему она важна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лежит в самом центре Европы, соединяя север и юг, запад и восток. Её соседство с девятью странами, выход к двум морям и сильная экономика делают её одной из ключевых стран континента.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83" y="701100"/>
            <a:ext cx="381193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главные формы рельефа Германии
</a:t>
            </a:r>
            <a:endParaRPr lang="en-US" sz="1646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320000" y="131160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Германии преобладают низменности и равнинные территории. Здесь удобнее строить дороги, прокладывать железные пути и развивать сельское хозяйство на больших участках земли.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320000" y="201102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горы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страны занимает альпийская зона и предальпийские районы. Здесь находятся живописные горные ландшафты, которые влияют на туризм, климат и особенности расселения людей.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320000" y="271045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Рейн, Дунай, Эльба и Одер играют важную роль в жизни страны. По ним перевозят грузы, вдоль рек возникали города, а берега часто используются для хозяйственной деятельности.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20000" y="3409874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природные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Баварские Альпы, Шварцвальд и долина Мозеля часто называют среди самых узнаваемых природных мест Германии. Они сочетают красивые пейзажи, леса, виноградники и туристические маршруты.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320000" y="410291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жизнь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рельеф помогает Германии развивать разные виды хозяйства в разных регионах. Он влияет на размещение городов, транспортные линии, сельское хозяйство и использование природных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 — столица и символ объединённой Германии
</a:t>
            </a:r>
            <a:endParaRPr lang="en-US" sz="1955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 — крупнейший город страны и главный центр государственной власти. Здесь работают федеральные органы, принимаются важные решения и сосредоточена политическая жизнь Германии.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Бранденбургские ворота, Рейхстаг и Музейный остров делают Берлин узнаваемым во всём мире. Эти места напоминают о прошлом страны и привлекают множество посетителей.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связан с разделением Германии и падением Берлинской стены в 1989 году. Этот эпизод стал символом перемен и пути страны к единству.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Берлин — не только столица, но и крупный культурный, научный и творческий центр. В нём работают музеи, университеты, театры и исследовательские организации.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Германия пришла к единству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исторические этапы от распада империи до объединения страны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707" y="1119600"/>
            <a:ext cx="3816536" cy="363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 Германии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Федерация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состоит из 16 земель, и каждая из них имеет свои особенности. Такой порядок позволяет учитывать различия в истории, экономике и традициях разных частей страны.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президент
</a:t>
            </a:r>
            <a:pPr algn="l" indent="0" marL="0">
              <a:lnSpc>
                <a:spcPct val="115000"/>
              </a:lnSpc>
              <a:buNone/>
            </a:pPr>
            <a:r>
              <a:rPr lang="en-US" sz="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главе государства стоит федеральный президент. Он выполняет представительные функции и помогает поддерживать единство страны, не управляя повседневной работой правительства.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Канцлер и правительство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Исполнительную власть возглавляет канцлер, который руководит работой правительства. Именно через правительство принимаются многие важные решения для всей Германии.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Полномочия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земель есть собственные парламенты и часть своих полномочий, особенно в образовании, культуре и местном управлении. Это делает управление более близким к жителям.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48019"/>
            <a:ext cx="4646100" cy="22205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Германии выполняют разные функции: одни управляют страной, другие связывают её с миром, а третьи сохраняют культурные традиции.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и экономическим характеристикам городов Германии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Германии и их особенности
</a:t>
            </a:r>
            <a:endParaRPr lang="en-US" sz="2324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страны специализируются по-разному, поэтому Германия остаётся одновременно политическим, транспортным, культурным и финансовым центром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приведённые в материалах презентации; доли округлены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Германии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Германии сочетает крупный сектор услуг с мощной промышленной базой, а сельское хозяйство занимает небольшую долю.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в экономику дают услуги и промышленность; именно их сочетание поддерживает высокую производительность и экспортную силу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975" y="1004871"/>
            <a:ext cx="847200" cy="677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800" y="980451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3811" y="980463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9528" y="2849996"/>
            <a:ext cx="847200" cy="67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8464" y="2825576"/>
            <a:ext cx="726600" cy="726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известные немецкие бренды
</a:t>
            </a:r>
            <a:endParaRPr lang="en-US" sz="2270" dirty="0"/>
          </a:p>
        </p:txBody>
      </p:sp>
      <p:sp>
        <p:nvSpPr>
          <p:cNvPr id="11" name="Text 2"/>
          <p:cNvSpPr txBox="1"/>
          <p:nvPr/>
        </p:nvSpPr>
        <p:spPr>
          <a:xfrm>
            <a:off x="3613825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решения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Siemens и Bosch показывают силу немецкой техники и приборостроения. Их продукция используется в промышленности, транспорте, энергетике и повседневной жизни.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2682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Volkswagen, BMW, Mercedes-Benz и Audi известны во многих странах. Эти марки ассоциируются с надёжностью, современными технологиями и высоким уровнем инженерной разработки.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68600" y="1884900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BASF — один из самых известных немецких промышленных брендов. Химическая отрасль играет важную роль в производстве материалов, красок, удобрений и многого другого.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940025" y="3722375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SAP связан с программным обеспечением и деловыми цифровыми системами. Это пример того, как Германия развивает не только заводы, но и современные технологии.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78675" y="3722374"/>
            <a:ext cx="1906200" cy="12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поставки
</a:t>
            </a:r>
            <a:pPr algn="ctr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промышленная продукция продаётся в Европе, Азии и Америке. Экспорт помогает компаниям расти, а стране — сохранять сильные позиции в мировой экономике.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материалах презентации названы основные партнёры; значения на диаграмме показаны как сравнительный индекс важности, а не точная статистика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Германии в мире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Германии опирается на мощную промышленность, развитые порты, железные дороги и удобное положение страны в центре Европы.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рынки сбыта — страны ЕС, США и Китай; это подтверждает, что Германия тесно связана с мировой торговлей.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 исследования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с мировой репутацией
</a:t>
            </a:r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Германии работают университеты, которые известны сильными программами и исследовательской базой. Они готовят специалистов в инженерии, медицине, естественных науках и гуманитарных дисциплинах. Многие кампусы становятся центрами студенческой жизни и научных открытий.
</a:t>
            </a:r>
            <a:endParaRPr lang="en-US" sz="1316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Институты, где рождаются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Макса Планка занимаются фундаментальными исследованиями и часто работают над тем, что ещё только предстоит применить на практике. Их проекты помогают понять природу, здоровье человека и новые материалы. Такие центры делают науку заметной частью повседневной жизни страны.
</a:t>
            </a:r>
            <a:endParaRPr lang="en-US" sz="1316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которая служит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исследовательская традиция связана с именами Альберта Эйнштейна и Роберта Коха. Сегодня внимание уделяется техническому образованию, химии, медицине и цифровым технологиям. Благодаря этому научные идеи быстрее превращаются в полезные решения для промышленности и общества.
</a:t>
            </a:r>
            <a:endParaRPr lang="en-US" sz="13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83" y="701100"/>
            <a:ext cx="381193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музыка и литература Германии
</a:t>
            </a:r>
            <a:endParaRPr lang="en-US" sz="1732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320000" y="131160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подарила миру Гёте и братьев Гримм. Их произведения изучают в школах, а сказки и пьесы давно стали частью европейской культуры и знакомят детей с важными нравственными темами.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320000" y="201102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Баха и Бетховена связаны с вершинами мировой музыки. Их произведения исполняют в концертных залах, филармониях и школах, где ценят дисциплину, точность и выразительность.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320000" y="271045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 музеи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работают театры, музеи и выставочные залы. Они помогают сохранять историю, знакомят с искусством и делают культуру доступной для школьников, туристов и семей.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20000" y="3409874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ярмарки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Германии особенно известны книжные ярмарки, на которые приезжают издатели и читатели из разных стран. Такие события показывают, что чтение остаётся важной частью общественной жизни.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320000" y="410291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культура ценит порядок, уважение к правилам и внимательное отношение к деталям. Эти черты заметны и в городском укладе, и в школьной жизни, и в организации праздников.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Германии заметно различаются по сезонам и регионам, но крупные праздники объединяют людей по всей стране.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культурные традиции Германии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 Германии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 осенние праздники особенно заметны в общественной жизни, а День единства подчёркивает историческое значение объединения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повседневная жизнь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280975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каждый день
</a:t>
            </a:r>
            <a:pPr algn="ctr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в Германии очень разнообразен: его пекут из разных видов муки и зерна. Он часто появляется на завтраке и ужине, потому что хорошо подходит к сыру, маслу и колбасам.
</a:t>
            </a:r>
            <a:endParaRPr lang="en-US" sz="964" dirty="0"/>
          </a:p>
        </p:txBody>
      </p:sp>
      <p:sp>
        <p:nvSpPr>
          <p:cNvPr id="13" name="Text 3"/>
          <p:cNvSpPr txBox="1"/>
          <p:nvPr/>
        </p:nvSpPr>
        <p:spPr>
          <a:xfrm>
            <a:off x="2031044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Брецели и колбасы
</a:t>
            </a:r>
            <a:pPr algn="ctr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Брецели и колбасы — узнаваемые продукты немецкой кухни. Их часто покупают в пекарнях и небольших кафе, а в разных землях рецепты отличаются по вкусу, размеру и способу подачи.
</a:t>
            </a:r>
            <a:endParaRPr lang="en-US" sz="960" dirty="0"/>
          </a:p>
        </p:txBody>
      </p:sp>
      <p:sp>
        <p:nvSpPr>
          <p:cNvPr id="14" name="Text 4"/>
          <p:cNvSpPr txBox="1"/>
          <p:nvPr/>
        </p:nvSpPr>
        <p:spPr>
          <a:xfrm>
            <a:off x="3761570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ctr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Баварии популярны белые сосиски, а на севере чаще готовят рыбу и блюда из морепродуктов. Так кухня отражает близость к морю, рекам и местным традициям.
</a:t>
            </a:r>
            <a:endParaRPr lang="en-US" sz="1041" dirty="0"/>
          </a:p>
        </p:txBody>
      </p:sp>
      <p:sp>
        <p:nvSpPr>
          <p:cNvPr id="15" name="Text 5"/>
          <p:cNvSpPr txBox="1"/>
          <p:nvPr/>
        </p:nvSpPr>
        <p:spPr>
          <a:xfrm>
            <a:off x="7242125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в семье
</a:t>
            </a:r>
            <a:pPr algn="ctr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 и чай часто стоят на столе уже утром, рядом с хлебом, сыром и джемом. Спокойный семейный завтрак помогает начать день и подчёркивает размеренный ритм жизни.
</a:t>
            </a:r>
            <a:endParaRPr lang="en-US" sz="1025" dirty="0"/>
          </a:p>
        </p:txBody>
      </p:sp>
      <p:sp>
        <p:nvSpPr>
          <p:cNvPr id="16" name="Text 6"/>
          <p:cNvSpPr txBox="1"/>
          <p:nvPr/>
        </p:nvSpPr>
        <p:spPr>
          <a:xfrm>
            <a:off x="5501860" y="2114800"/>
            <a:ext cx="1620900" cy="9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Сытные блюда
</a:t>
            </a:r>
            <a:pPr algn="ctr" indent="0" marL="0">
              <a:lnSpc>
                <a:spcPct val="115000"/>
              </a:lnSpc>
              <a:buNone/>
            </a:pPr>
            <a:r>
              <a:rPr lang="en-US" sz="4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Картофельные гарниры и шницель считаются привычной частью обеда. Такие блюда нравятся многим семьям, потому что они простые, сытные и подходят для повседневного меню.
</a:t>
            </a:r>
            <a:endParaRPr lang="en-US" sz="9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связывает Германию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транспорта и их роль в соединении городов, портов и промышленных районов.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описания региональных особенностей климата Германии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Германии по регионам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погоду заметно смягчают моря, а на юге зимы обычно холоднее. Внутри страны климат меняется постепенно, поэтому сельское хозяйство и транспорт работают в разных условиях.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 Германии мягкая, а лето умеренно тёплое; такие условия подходят для жизни и хозяйства.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 Европейском союзе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 — одна из самых сильных экономик ЕС. Её промышленность, банки и экспорт влияют на работу всего объединения, а решения страны часто учитываются при обсуждении общих европейских правил.
</a:t>
            </a:r>
            <a:endParaRPr lang="en-US" sz="1362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в ЕС помогает немецким товарам свободно двигаться по европейскому рынку. Это особенно важно для заводов, магазинов и транспорта, которые работают не только внутри страны, но и с соседями.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участвует в совместных правилах по охране природы, торговле и передвижению людей. Благодаря этому школьники, туристы и семьи могут легче путешествовать и учиться в разных странах Европы.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центр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часто принимает встречи, на которых обсуждают важные европейские вопросы. Так Германия влияет не только на экономику, но и на решения, которые касаются будущего всего союза.
</a:t>
            </a:r>
            <a:endParaRPr lang="en-US" sz="13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707" y="1119600"/>
            <a:ext cx="3816536" cy="363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задачи и развитие страны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расширяет использование ветровой и солнечной энергии, чтобы уменьшить зависимость от традиционного топлива. Это помогает стране заботиться о природе и постепенно менять структуру энергетики.
</a:t>
            </a:r>
            <a:endParaRPr lang="en-US" sz="1117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интернета, программирования и современных сервисов важно для школ, предприятий и государственных услуг. Цифровые решения делают работу быстрее и помогают стране оставаться конкурентоспособной.
</a:t>
            </a:r>
            <a:endParaRPr lang="en-US" sz="1117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для 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Школам и колледжам нужно готовить учеников к новым профессиям, где важны техника, наука и умение работать с информацией. Это помогает молодым людям легче находить своё место в экономике.
</a:t>
            </a:r>
            <a:endParaRPr lang="en-US" sz="1136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 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задачей остаётся помощь людям, приехавшим из других стран. Обучение языку, участие в школе и в жизни города помогают им быстрее стать частью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Германии есть хорошо заметные символы, которые сочетают историю, современность и региональные особенности.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символы и особенности Германии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Германию узнаваемой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Узнаваемость страны строится на сочетании сильных государственных символов, инженерной репутации и ярких региональных традиций.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страна, где история встречается с будущим
</a:t>
            </a:r>
            <a:endParaRPr lang="en-US" sz="2411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известна сильной экономикой, богатой культурой и важной ролью в Европе. Её опыт показывает, как традиции, наука и современное развитие могут работать вместе и поддерживать успех страны.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2026-06-02T10:27:48Z</dcterms:created>
  <dcterms:modified xsi:type="dcterms:W3CDTF">2026-06-02T10:27:48Z</dcterms:modified>
</cp:coreProperties>
</file>