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транспорт: роль в хозяйстве и 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города, заводы, порты и районы страны; объясняет сеть, перевозки, состав поездов и безопасность.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железные дороги изменили страны и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общественные линии для пассажиров и грузов появились в Англии в 1825 году, а в России — между Петербургом и Царским Селом в 1837-м. Железные дороги ускорили освоение территорий и сделали перевозки регулярными.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687" y="2383888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400438"/>
            <a:ext cx="435600" cy="38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462" y="358028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268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5412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150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6506" y="3205247"/>
            <a:ext cx="169650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28562"/>
            <a:ext cx="218400" cy="17472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6987" y="3616172"/>
            <a:ext cx="435600" cy="34848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железнодорожная сеть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Балласт и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Балласт и подготовленное основание поддерживают путь, помогают отводить влагу и снижают колебания при движении. Благодаря этому уменьшается износ и повышается устойчивость пути.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 рельсов и шпал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 шпалы образуют основу маршрута. Они удерживают колёса по заданной колее и передают нагрузку на основание, поэтому к точности геометрии предъявляются строгие требования.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Стрелочные переводы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позволяют поезду переходить на другой путь. Они нужны на станциях и для обходов, но требуют точной настройки и контроля, чтобы движение было безопасным и предсказуемым.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и депо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организуют посадку, высадку и технические операции, а депо отвечает за обслуживание локомотивов и вагонов. Без этих объектов регулярное движение было бы невозможным.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Сигнализация и контактная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Светофоры, сигналы и диспетчерская связь управляют движением. Для электровозов работает контактная сеть, обеспечивая питание, а для контроля применяется система сигналов и правил.
</a:t>
            </a:r>
            <a:endParaRPr lang="en-US" sz="13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 контроль движения по графику и сигналам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подготовки к отправлению до обслуживания после прибытия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Пассажирские поезда: виды и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Пригородные и дальние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Пригородные поезда — это электрички, которые соединяют города и посёлки и делают частые поездки удобными. Дальние составы связывают регионы и перевозят пассажиров на большие расстояния по расписанию.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поезда и современные удобства
</a:t>
            </a:r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поезда сокращают время в пути между крупными центрами благодаря более редким остановкам. В России к известным современным поездам относятся «Сапсан» и «Ласточка»; часто встречаются кондиционеры, электронные табло, биотуалеты и разные классы обслуживания.
</a:t>
            </a:r>
            <a:endParaRPr lang="en-US" sz="2358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625727"/>
            <a:ext cx="4775700" cy="415744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Пассажирские, грузовые и высокоскоростные перевозки решают разные транспортные задачи.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типа поезда зависит от того, что важнее: комфорт и расписание, большие объёмы или скорость доставки.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железнодорожных перевозок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 признакам из содержания темы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Значительную часть обычно составляют массовые сырьевые грузы: они хорошо подходят для тяжёлых и объёмных перевозок. Контейнерные перевозки растут из‑за удобной перегрузки.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 массовые и объёмные грузы, а контейнерный формат расширяет возможности смешанных перевозок.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перевозят по железной дороге
</a:t>
            </a:r>
            <a:endParaRPr lang="en-US" sz="2405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иллюстрация, без указания точных статистических процентов.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грузовой поезд может заменить десятки автомобилей, если перевозится крупная партия сырья или товаров. Это особенно заметно на маршрутах с большим объёмом и длинной дистанцией.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особенно эффективна при стабильных поставках и регулярном графике. Она подходит для грузов на сотни и тысячи километров, где важна себестоимость доставки.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Перевозки по рельсам уменьшают нагрузку на автодороги: меньше машин на дорогах — меньше пробок. В результате логистика становится предсказуемее для компаний и регионов.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железная дорога выгодна для грузов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Вагоны различаются по назначению: пассажирские, крытые, платформы, цистерны, рефрижераторы и контейнерные. Такое разнообразие позволяет перевозить разные грузы в подходящих условиях и с меньшими потерями.
</a:t>
            </a:r>
            <a:endParaRPr lang="en-US" sz="1178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Локомотивы бывают электровозные, тепловозные и дизельные. Электровоз получает энергию от контактной сети, а тепловоз работает на дизельном топливе, обеспечивая тягу на участках без электрификации.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Локомотивы и вагоны: из чего складывается состав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Пригородные поезда чаще делают остановки, поэтому их скорость ниже. Скоростные составы уменьшают время между крупными городами, а высокоскоростные линии конкурируют на средних расстояниях.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скорости объясняется количеством остановок и возможностями линии. Чем выше класс сообщения, тем меньше времени занимает поездка на межгородских направлениях.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скоростей поездов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54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схема: значения даны как ориентиры, без привязки к конкретным маршрутам и графикам.
</a:t>
            </a:r>
            <a:endParaRPr lang="en-US" sz="7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2525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252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09650"/>
            <a:ext cx="218400" cy="24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09650"/>
            <a:ext cx="218400" cy="24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37383"/>
            <a:ext cx="218400" cy="1941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железной дороге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Переходите пути только в разрешённых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железнодорожные пути разрешён только там, где есть настилы и переходы. На опасных участках вы рискуете оказаться между составом и элементами инфраструктуры даже на небольшой скорости.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выходите на рельсы и в опасную зону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выходить на рельсы и находиться вблизи движения без служебной необходимости. Тормозной путь поезда большой, а колёса и составы могут подать неожиданный рывок при манёврах.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Держитесь подальше от движущегося поезда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подходите к движущемуся поезду и не пытайтесь запрыгнуть в вагон. Сильный поток воздуха, неровности платформы и близость тяговых узлов повышают риск травм.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играйте на платформе и рядом с путями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— рабочая зона. Игра, беготня и шумные действия мешают людям ориентироваться и отвлекают от сигналов. Любая невнимательность рядом с путями может привести к несчастному случаю.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пересекайте пути перед составом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движущимся составом нельзя пересекать пути, даже если кажется, что поезд далеко. Сигналы и скорость движения могут отличаться от ощущений, а машинист не сможет остановиться мгновенно.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движения, сигнализация и связь между диспетчерами, станциями и машинистом формируют единый порядок движения.
</a:t>
            </a:r>
            <a:endParaRPr lang="en-US" sz="1075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диспетчерская служба снижает риск столкновений и задержек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и экология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железной дороге перевозка обычно требует меньше энергии на одного пассажира и на тонну груза, чем автомобильные и авиационные маршруты. Поэтому выбросы на единицу работы нередко оказываются ниже.
</a:t>
            </a:r>
            <a:endParaRPr lang="en-US" sz="137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экологичны электропоезда: они не сжигают топливо прямо на линии. Если электроэнергия вырабатывается на более чистых источниках, общий экологический эффект становится ещё заметнее для городов.
</a:t>
            </a:r>
            <a:endParaRPr lang="en-US" sz="1384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железная дорога забирает часть пассажирских и грузовых поездок у дорог, уменьшается количество машин в пробках. Это снижает загрязнение воздуха и улучшает условия для жителей на загруженных направлениях.
</a:t>
            </a:r>
            <a:endParaRPr lang="en-US" sz="1417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034792"/>
            <a:ext cx="5226300" cy="346626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2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железнодорожного транспорта
</a:t>
            </a:r>
            <a:endParaRPr lang="en-US" sz="2222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сильных сторон и ограничений железных дорог помогает понять, где они дают наибольший эффект.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особенно выгодна, когда важны большие объёмы, дальние расстояния и стабильный график, а не частые перестроения маршрутов.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характеристик железнодорожного транспорта по теме урока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коротких дистанциях чаще выигрывают прогулка, городской транспорт и автомобиль, а на средних и длинных — регулярные поезда с большой вместимостью и предсказуемым временем в пути.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условной шкале заметно: чем больше расстояние и объём перевозок, тем сильнее преимущества железной дороги в регулярности и пропускной способности.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железная дорога наиболее эффективна
</a:t>
            </a:r>
            <a:endParaRPr lang="en-US" sz="2432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84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для сравнения по школьной логике, без привязки к конкретным измерениям.
</a:t>
            </a:r>
            <a:endParaRPr lang="en-US" sz="7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магистрали и знаменитые железные дороги мира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соединяет европейскую часть России с Дальним Востоком. Её протяжённость делает железную дорогу важной «дорогой связи» для регионов и для перевозки грузов через огромную территорию страны. По ней едут не только пассажиры, но и жизненно важные товары.
</a:t>
            </a:r>
            <a:endParaRPr lang="en-US" sz="971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магистраль: путь через тысячи километров
</a:t>
            </a:r>
            <a:endParaRPr lang="en-US" sz="1276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и Японии развиты высокоскоростные линии. Они показывают, что железная дорога может работать как быстрый и удобный транспорт даже при высокой плотности населения. В результате расстояния между крупными городами ощущаются короче, а выбор в пользу поезда становится естественным.
</a:t>
            </a:r>
            <a:endParaRPr lang="en-US" sz="971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линии Европы и Японии: скорость в плотном мире
</a:t>
            </a:r>
            <a:endParaRPr lang="en-US" sz="127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 железной дорогой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Машинист и помощник машиниста ведут поезд по графику, следят за работой систем управления и безопасностью движения. Их решения зависят от инструкций, показаний приборов и внимательности в дороге.
</a:t>
            </a:r>
            <a:endParaRPr lang="en-US" sz="1047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Диспетчеры управляют движением на участках: согласуют маршруты, учитывают расписание и изменения. От точности работы диспетчерской службы зависит, чтобы поезда не мешали друг другу.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Путейцы поддерживают состояние рельсов и путевого хозяйства: проводят проверки, ремонт и обслуживание. Их работа помогает снизить риск неисправностей и сохраняет плавность и стабильность движения составов.
</a:t>
            </a:r>
            <a:endParaRPr lang="en-US" sz="1013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Дежурные по станции, составители поездов, инженеры и электромеханики обеспечивают порядок на станциях и исправность техники. Слаженность команды напрямую влияет на безопасность пассажиров и бесперебойность перевозок.
</a:t>
            </a:r>
            <a:endParaRPr lang="en-US" sz="993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делают управление движением точнее и быстрее: цифровая сигнализация и контроль состояния снижают вероятность ошибок, а электронные сервисы уменьшают очереди на станциях.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совокупности направлений видно смещение к безопасности и точному управлению. Технологии обслуживания и мониторинга в целом усиливают стабильность движения и сокращают время работ.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железная дорога в XXI веке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36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направлений модернизации, данные не являются официальной статистикой.
</a:t>
            </a:r>
            <a:endParaRPr lang="en-US" sz="7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билета, указатели и табло помогают двигаться по чёткой схеме.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пассажира на современной станции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связывает людей, товары и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 соединяет города и регионы, перевозят миллионы пассажиров и огромные объёмы грузов. Для большой страны он особенно важен. Будущее — в электрификации, цифровом управлении и развитии скоростного сообщения.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2026-05-11T22:51:01Z</dcterms:created>
  <dcterms:modified xsi:type="dcterms:W3CDTF">2026-05-11T22:51:01Z</dcterms:modified>
</cp:coreProperties>
</file>