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компьютерную графику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изучает создание, обработку и передачу изображений на компьютере.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компьютерная графика стала частью 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изображения появились в 1950–1960-х на научных дисплеях. Затем персональные компьютеры, редакторы и видеокарты сделали графику доступной каждому. Сегодня мы видим её в смартфонах, презентациях, картах, играх, мультфильмах и интернет‑сервисах.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компьютерная графика каждый день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Интерфейсы и визуальные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встречается в значках приложений, фотографиях, схемах, баннерах, меню программ и игровых персонажах. Часто она помогает быстрее понять, что происходит, и куда нажимать дальше.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разных типов на одном 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изображении могут сочетаться разные типы: фотофрагмент, векторный значок, диаграмма и даже трёхмерный объект. Так пользователю показывают и красоту, и информацию, и объём. 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Растровая графика состоит из пикселей и особенно подходит для фотографий и изображений с множеством оттенков. При детальной работе важны точность и правильное разрешение.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строится из линий, кривых и фигур, поэтому удобно создавать логотипы, схемы и чертежи. Такие рисунки легче редактировать и масштабировать без потери чёткости.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Трёхмерная графика создаёт объёмные модели объектов и применяется в играх, анимации и научных визуализациях. Её используют, чтобы показать сцену реалистичнее за счёт ракурса, света и текстур.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компьютерной графики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Растровая и векторная графика: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ключевым признакам: основа изображения, поведение при увеличении, удобство редактирования и примеры применения.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растровую выбирают для реалистичных изображений, а векторную — для графики, которую нужно часто масштабировать и редактировать.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цифровое изображение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элементы могут сочетаться: например, фон может быть растровым, а значки — векторными. 3D‑модели добавляют объём и реалистичный ракурс.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изображении больше пикселей, оно ведёт себя как растровое: важно разрешение. Если преобладают контуры и модели, удобнее масштабировать и править формы.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объяснения; доли условные, не измерения из конкретного файла.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Пиксель — самая маленькая точка цифрового изображения. Его цвет задаётся значением яркости и/или каналов, а вместе пиксели создают картинку на экране.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показывает, сколько пикселей расположено по ширине и высоте. Например, 1920×1080 или 1280×720: чем оно выше, тем больше деталей помещается.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разрешение низкое, изображение при увеличении становится «рваным»: видны отдельные квадраты, а контуры выглядят размытыми. Поэтому для текста и мелких деталей важно качество исходника.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Пиксель, разрешение и чёткость изображения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цифровое изображение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из эскиза в готовый файл для экрана или печати.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используется на экранах и основана на смешении красного, зелёного и синего света. Когда каналы меняют яркость, меняется и итоговый цвет пикселя.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применяют в печати: используются голубой, пурпурный, жёлтый и чёрный красители. Здесь цвет формируется за счёт того, как краски поглощают свет на бумаге.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изображение может отличаться на мониторе и на бумаге. Экраны работают со светом, а принтеры — с краской, поэтому «палитры» не совпадают полностью.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модели RGB и CMYK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смешиваются цвета в RGB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каналов меняет итоговую окраску: сочетания двух «включённых» каналов дают вторичные цвета, а при включении всех трёх получается белый.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идею модели RGB: итоговая «интенсивность» растёт с яркостью каналов. При нулевых значениях цвета не образуется — получается чёрный.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по учебным принципам модели RGB; значения представлены как иллюстрация для понимания смешения.
</a:t>
            </a:r>
            <a:endParaRPr lang="en-US" sz="7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752" y="1037025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752" y="3054751"/>
            <a:ext cx="1755046" cy="188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файлов изображений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JPEG: фотографии с выгодной компрессией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JPEG часто используют для фото: он «сжимает» изображение, уменьшая размер файла. За счёт этого загрузка страниц и отправка снимков по почте становятся быстрее. При сильном сжатии мелкие детали могут терять чёткость.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05800" y="118312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PNG: рисунки с прозрачностью и чистыми контурами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PNG удобен, когда важны чёткие края и прозрачный фон. Его часто выбирают для рисунков, логотипов и элементов интерфейса, например кнопок и значков. Прозрачность помогает «вписывать» картинку в любой фон без прямоугольной рамки.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SVG: логотипы и схемы, которые масштабируются без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 подходит для векторных объектов, поэтому линии и фигуры остаются резкими при увеличении. Такой формат часто используют для логотипов, пиктограмм и учебных схем. Файл выглядит аккуратно и на маленьких экранах, и на больших баннерах.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48058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 и BMP: анимация и «почти без сжатия»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 поддерживает простую анимацию и умеет показывать несколько кадров подряд, поэтому его выбирают для коротких «движущихся» картинок и эмодзи-реакций. BMP хранит изображение почти без сжатия, поэтому файлы получаются очень большими.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221214"/>
            <a:ext cx="5597100" cy="33747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изображений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задачи: где картинка будет использоваться и какие свойства важнее — размер, прозрачность, масштабируемость или анимация.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следует подбирать по назначению изображения: для фото чаще нужен JPEG, для прозрачных элементов — PNG, для векторных схем — SVG, для простой анимации — GIF, а BMP выбирают редко из‑за размера.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графические стандарты и учебные материалы по компьютерной графике.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47238"/>
            <a:ext cx="238229" cy="211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614" y="2128318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работы с графикой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помогает рисовать «с нуля»: менять толщину линии, нажим и характер штриха. Её используют для фона, обводок и художественных эффектов в редакторах изображений.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обычно даёт тонкие и контролируемые линии, удобен для набросков. Часто его применяют на этапе эскиза, когда важно быстро уточнять форму и пропорции.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заполняет область выбранным цветом или градиентом. Она ускоряет работу с ровными цветовыми пятнами, например при раскрашивании фигур или создании ровных фонов.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и коррекция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удаляет или ослабляет элементы изображения. Важнее всего аккуратно исправлять ошибки, не повреждая соседние детали, особенно при работе со слоями.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 контуры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позволяют редактировать отдельные части картинки — фон, текст, фигуры — без влияния на остальное. Контуры помогают точно управлять формой, особенно в векторных редакторах.
</a:t>
            </a:r>
            <a:endParaRPr lang="en-US" sz="9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цифрового рисунка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этапов, которую используют при создании иллюстраций, комиксов, учебных схем и значков.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компьютерная графика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направлений графика помогает не просто «красиво показать», а сделать информацию понятнее: от игровых сцен до медицинских схем и научных моделей.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графика особенно востребована в сферах, где нужны визуальные эффекты и наглядность сложной информации: игры, реклама и наука.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учебным материалам и типичным примерам применения (точные количественные значения в источниках не фиксируются).
</a:t>
            </a:r>
            <a:endParaRPr lang="en-US" sz="6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3D-графика создаёт объёмные модели объектов с помощью точек, линий, поверхностей и текстур, поэтому предмет выглядит реалистичнее, чем плоская картинка. Это помогает лучше понять форму и размеры.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3D-графика особенно важна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в мультфильмах и играх, а также в виртуальной реальности. Когда камера «движется» вокруг объекта, зрителю легче почувствовать пространство и глубину сцены.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инженерных моделей и научных проектов 3D позволяет рассмотреть детали со всех сторон. Можно проверять, как элементы соединяются, и наглядно объяснять идеи, которые сложно показать рисунком.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сцена выглядела правдоподобно, учитывают освещение, тени, фактуру поверхности и параметры камеры. Такие настройки влияют на то, как мы воспринимаем материалы и объём.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в науке и медицине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помогает наглядно показывать строение органов, результаты исследований и сложные объекты. Снимки и модели переводят «сложное» в понятные изображения, где легко выделить нужные участки и связи.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визуализация делает невидимое более понятным: например, помогает ориентироваться в областях интереса и планировать объяснения. В науке карты и модели помогают сравнивать данные и замечать закономерности.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качество изображения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обычно улучшают картинку, но могут увеличить вес файла и время загрузки. Поэтому в школе и на сайтах важен разумный баланс параметров.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— это не только «чем больше, тем лучше»: часто нужно совместить чёткость, точную передачу цветов и удобство использования. Оптимальный выбор зависит от цели.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факторы качества из учебных материалов по компьютерной графике (точные доли в процентах не стандартизированы).
</a:t>
            </a:r>
            <a:endParaRPr lang="en-US" sz="7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имеют авторов, и не каждую картинку можно свободно копировать из интернета. Для учебных работ лучше использовать материалы с разрешённой лицензией или возможностью цитирования.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указывают источник: это помогает уважать труд автора и позволяет проверить исходные данные. Такие правила особенно важны для докладов, презентаций и учебных проектов.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файл, выбирайте подходящий формат, чтобы не потерять качество и не раздувать размер без нужды. Аккуратное хранение папок и файлов облегчает работу и снижает риск случайной потери.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 грамотная работа с графикой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объединяет растровые, векторные и трёхмерные изображения. Ключевые понятия — пиксель, разрешение, RGB и CMYK, а также форматы JPEG, PNG, SVG, GIF, BMP. Она помогает учиться, творить и понимать сложные данные в науке, медицине, играх и дизайне.
</a:t>
            </a:r>
            <a:endParaRPr lang="en-US" sz="1101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графика: что важно запомнить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2026-05-14T11:24:47Z</dcterms:created>
  <dcterms:modified xsi:type="dcterms:W3CDTF">2026-05-14T11:24:47Z</dcterms:modified>
</cp:coreProperties>
</file>