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— обзор и ключевые темы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с богатой историей, культурой, влиянием и огромной территорией.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значение понятия «Срединное государство»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— одна из древнейших цивилизаций, сформировавшаяся у Жёлтой реки. Этот термин подчёркивает положение страны как центра культурного и политического влияния в регионе.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 масштаб Китая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 Восточной Азии
</a:t>
            </a:r>
            <a:pPr algn="l" indent="0" marL="0">
              <a:lnSpc>
                <a:spcPct val="115000"/>
              </a:lnSpc>
              <a:buNone/>
            </a:pPr>
            <a:r>
              <a:rPr lang="en-US" sz="1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занимает площадь 9,6 млн км², расположенный преимущественно в Восточной Азии, и является третьей по величине страной мира.
</a:t>
            </a:r>
            <a:endParaRPr lang="en-US" sz="1281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 морские бассейны
</a:t>
            </a:r>
            <a:pPr algn="l" indent="0" marL="0">
              <a:lnSpc>
                <a:spcPct val="115000"/>
              </a:lnSpc>
              <a:buNone/>
            </a:pPr>
            <a:r>
              <a:rPr lang="en-US" sz="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граничит с четырнадцатью государствами и омывается Жёлтым, Восточно-Китайским и Южно-Китайским морями, что обеспечивает важные транспортные пути.
</a:t>
            </a:r>
            <a:endParaRPr lang="en-US" sz="1110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реки Китая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крупные реки — Янцзы, Хуанхэ и Амур, они играют ключевую роль в сельском хозяйстве и развитии регионов.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древней китайской истории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Ся и её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письменные сведения о династии Ся относятся к древнейшим слоям истории Китая, где формировалась государственность и религиозные обряды.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Династии Шан и Чжоу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Шан развивалось бронзовое дело и письменность, а Чжоу заложили основы философии и социального устройства.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Централизация при династии Цинь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III веке до н.э. Цинь объединила страну, стандартизировала меры, письменность и начала строительство Великой Китайской стены.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Средневековый Китай: основные эпохи и события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11649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Хань (206 до н.э.–220 н.э.)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расцвета науки, культуры и установления Шёлкового пути для торговли с Западом.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780816" y="1766386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Тан (618–907)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литературного и художественного взлёта, расширения культурных связей и укрепления власти.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44999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Мин (1368–1644)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архитектуры и искусства, создание Великой Китайской стены в её современном виде.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1916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Цин (1644–1912)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территории Китая, но также рост внешних угроз и начало периодов ослабления государства.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время: внутренние и внешние вызовы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078301" y="2657182"/>
            <a:ext cx="2100600" cy="117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Опиумные войны (XIX век)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Серия конфликтов с западными державами, приводившая к потере контроля над важными регионами и территориальным уступкам.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43574" y="2657182"/>
            <a:ext cx="2100600" cy="117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1911 года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императорской эпохи, установление Китайской республики, начало новых политических преобразований.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08857" y="2657182"/>
            <a:ext cx="2100600" cy="117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конфликты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борьбы между различными политическими группами и военными форматами на фоне социальной нестабильности.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история Китая: социализм и реформы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1949 году была основана КНР под руководством Коммунистической партии Китая, начался новый этап преобразований страны.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1950–60-х годах реализовывались программы Великого скачка и Культурной революции, направленные на социально-экономические изменения.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1978 года стартовали реформы Дэн Сяопина, ориентированные на рыночную экономику и открытие Китая мировой арене.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14054"/>
            <a:ext cx="3856200" cy="142339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система и административное устройство Китая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политические институты и структуру административного деления страны.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отражает централизованный контроль с учётом национального многообразия.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государственные данные КНР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Города-миллионники Китая и их значение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Пекин — политический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с населением около 21 миллиона человек, важный центр политики и культуры страны.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Шанхай — финансовая столица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Крупнейший мегаполис с 25 миллионами жителей, мировой финансовый и торговый хаб.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Гуанчжоу и Шэньчжэнь — технологические лидеры
</a:t>
            </a:r>
            <a:pPr algn="l" indent="0" marL="0">
              <a:lnSpc>
                <a:spcPct val="115000"/>
              </a:lnSpc>
              <a:buNone/>
            </a:pPr>
            <a:r>
              <a:rPr lang="en-US" sz="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мегаполисы находятся в авангарде инноваций и промышленного роста, играя ключевую роль в экономике.
</a:t>
            </a:r>
            <a:endParaRPr lang="en-US" sz="116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Китая и этническое разнообразие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 национальный 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состоянию на 2023 год население Китая около 1,4 миллиарда, с преобладанием этнических ханьцев, составляющих свыше 90%.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многообразие и языки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славится многочисленными национальными меньшинствами и богатством диалектов, что формирует многогранную культуру.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письменность в Китае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Путунхуа, или стандартный мандарин, является государственным языком и используется в образовании, медиа и официальном общении по всей стране.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существует более 80 различных диалектов и языков национальных меньшинств, которые активно сохраняются в регионах проживания соответствующих народов.
</a:t>
            </a:r>
            <a:endParaRPr lang="en-US" sz="1187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Иероглифическая письменность появилась тысячи лет назад и включает более 50 000 символов, многие из которых продолжают использоваться в современном общении и искусстве.
</a:t>
            </a:r>
            <a:endParaRPr lang="en-US" sz="11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 мировоззрение Китая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Буддизм, даосизм и конфуцианство составляют традиционный духовный фундамент китайского общества и оказывают влияние на повседневную жизнь и мышление.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для Китая характерна религиозная терпимость и взаимопроникновение учений, что способствует гармоничному сосуществованию различных верований.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 Китае распространены ислам и христианство, а традиционный культ предков сохраняется как важная часть культурного наследия.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открытия и культурные сокровища Китая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Изобретения, изменившие мир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подарил человечеству бумагу, которая появилась во II веке до н.э., а также компас и порох. Эти технологии оказали огромное влияние на развитие цивилизации по всему миру.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медицина и наука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китайская медицина с акупрессурой и травами развивалась веками, параллельно совершенствовались астрономия и математика, что свидетельствует о глубоком научном наследии страны.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архитектура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Каллиграфия, живопись, а также уникальные памятники, такие как Великая китайская стена и Запретный город, стали символами национальной культуры и частью мирового наследия.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Китая: рост и структура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индустрии включают электронику, автомобилестроение, текстиль и сельское хозяйство. Инновации играют ключевую роль в современном развитии экономики.
</a:t>
            </a:r>
            <a:endParaRPr lang="en-US" sz="1117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стремительный рост экономики Китая за последние четыре десятилетия, что сделало её второй крупнейшей в мире.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валютный фонд, 2023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650" y="1691042"/>
            <a:ext cx="4017300" cy="266381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на мировой арене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75425" y="2279713"/>
            <a:ext cx="3720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Экспортный гигант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с 2010 года занимает лидирующие позиции в мировой торговле благодаря мощному производству и разнообразному экспорту в США, ЕС, Японию и страны АСЕАН.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975425" y="3654038"/>
            <a:ext cx="3720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преимущества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Восточно-Китайские порты с современной инфраструктурой обеспечивают эффективное движение грузов и поддерживают тесные экономические связи с глобальными рынками.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и космические достижения Китая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и IT-компании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корпорации Huawei и Tencent активно развивают технологии искусственного интеллекта, переводя цифровую экономику на новый уровень и расширяя присутствие на мировом рынке.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Интернет-коммерция и стартапы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Alibaba и JD.com трансформируют торговлю через интернет, стимулируя появление множества инновационных стартапов и создавая новые рабочие места в высокотехнологичных сферах.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и 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успешно реализует программы по исследованию Луны, запуску спутников и созданию собственной орбитальной станции, расширяя свои достижения в освоении космоса.
</a:t>
            </a:r>
            <a:endParaRPr lang="en-US" sz="109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 климатические особенности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на юге Китая преимущественно субтропический с горячим влажным летом и мягкой зимой, что способствует пышной растительности и сельскому хозяйству.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преобладает резко континентальный климат с холодными зимами и жарким летом, влияющий на образ жизни и экономическую деятельность региона.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Тибета и пустыни Гоби и Такла-Макан формируют уникальные природные ландшафты, в то время как равнины рек Хуанхэ и Янцзы являются плодородными сельскохозяйственными зонами.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юго-западной провинции Юньнань распространены тропические леса с большим биоразнообразием, что отражает богатое природное наследие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образования в Китае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Обязательное девятилетнее школьное образование обеспечивает базовые знания для всех детей и способствует повышению общей грамотности в стране.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более 2800 университетов, многие из которых входят в число ведущих учебных заведений мира по качеству научных исследований.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Экзамен гаокао — самый важный этап для выпускников, требующий высокой подготовки и открывающий доступ к престижным вузам.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 современность Китая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Чайная церемония как искусство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Чайная церемония сохраняется как важный культурный ритуал, раскрывающий глубокие традиции гостеприимства и уважения в китайском обществе.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Боевые искусства и философия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Кунг-фу не только спортивное направление, но и средство воспитания духа и дисциплины, тесно связанное с философиями древнего Китая.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технологические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мегаполисах, таких как Шэньчжэнь и Шанхай, развивается высокотехнологичная индустрия, демонстрируя гармонию между наследием и инновациями в стране.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275" y="787662"/>
            <a:ext cx="4466700" cy="3568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синтез традиций и инноваций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удачно сочетает богатое культурное наследие с современными научными и экономическими достижениями, играя ключевую роль в будущем всего мира.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2026-05-10T14:21:21Z</dcterms:created>
  <dcterms:modified xsi:type="dcterms:W3CDTF">2026-05-10T14:21:21Z</dcterms:modified>
</cp:coreProperties>
</file>