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Равновероятные возможности в алгебре: как считать случайные исходы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вероятность в простых и честных опытах.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вероятность нужна в 7 классе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помогает считать варианты, работать с дробями и понимать случайные выборы в играх, жеребьёвках и опытах. Эта тема показывает, как алгебра описывает реальные ситуации точными правилами и формулами.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«равновероятные исходы»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шансы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Равновероятные исходы — это результаты, которые появляются с одинаковой вероятностью. Ни один из них не имеет преимущества, если условия опыта для всех вариантов одинаковы.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честной монеты два исхода: орёл и решка. Каждый из них равновероятен, поэтому вероятность любого результата равна ½. Это самый наглядный пример равных шансов.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Игральный кубик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стандартного кубика шесть равных исходов, поэтому вероятность появления любой грани составляет 1/6. Все стороны должны быть одинаково устроены, чтобы шансы оставались равными.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равенство нарушается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предметы различаются по весу, размеру, форме или способу выбора, результаты уже нельзя считать равновероятными. В таком опыте шанс одного исхода может стать больше или 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равновероятных опытов из школьной жизни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и кубик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и игральный кубик часто используются на уроках, потому что их результаты легко перечислить. В обоих случаях удобно сразу увидеть, сколько вариантов есть у опыта.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жетоны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карточки или жетоны одинаковые по размеру и форме, выбор одного из них становится честным. Тогда каждый вариант имеет одинаковый шанс попасться при случайном вытягивании.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Жеребьёвка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жеребьёвке важны одинаковые условия для всех участников. Когда жетоны не отличаются друг от друга, выбор происходит случайно и не зависит от внешних признаков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являются ли исходы равновероятными
</a:t>
            </a:r>
            <a:endParaRPr lang="en-US" sz="2434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опыта перед вычислением вероятности.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исходов как полный список результатов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исходов — это все возможные результаты одного опыта. Оно помогает увидеть задачу целиком и не забыть ни один вариант при подсчёте вероятности.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броска монеты пространство исходов состоит из двух результатов: орёл и решка. Для одного броска кубика оно включает шесть граней от 1 до 6.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броска монеты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монету бросить дважды, возможны четыре исхода: ОО, ОР, РО, РР. Здесь важно записать все сочетания, иначе вероятность события будет найдена неверно.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полного списка исходов невозможно правильно посчитать число благоприятных вариантов. В алгебре это учит работать системно, последовательно и без пропусков.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опытов и числа исходов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число равных исходов связано с вероятностью одного результата.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равных условиях вероятность одного конкретного исхода равна 1/n, где n — число всех исходов.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подсчёта вероятности в школьном курсе алгебры.
</a:t>
            </a:r>
            <a:endParaRPr lang="en-US" sz="8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вероятность при разном числе исходов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 шансы одного результата в разных простых опытах и увидеть, как меняется доля каждого исхода.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равновероятных вариантов, тем меньше вероятность одного конкретного результата.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1/n для равновероятных исходов.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P(A)=m/n показывает, что вероятность находят делением числа благоприятных исходов на число всех исходов.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вероятности для равновероятных исходов.
</a:t>
            </a:r>
            <a:endParaRPr lang="en-US" sz="892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вероятность выпадения чётного числа на стандартном кубике.
</a:t>
            </a:r>
            <a:endParaRPr lang="en-US" sz="27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как самая простая модель равных шансов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41399"/>
            <a:ext cx="3954463" cy="9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честной монеты только два исхода: орёл и решка. Они равновероятны, потому что у монеты две стороны, и ни одна не имеет преимущества перед другой.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719697"/>
            <a:ext cx="3954463" cy="9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каждого исхода равна ½. Этот пример удобен для первого знакомства с вероятностью, потому что он короткий, наглядный и легко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Игральный кубик и равные шансы на каждой грани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Шесть равных граней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стандартного кубика каждая грань имеет одинаковый шанс появиться, потому что все стороны устроены одинаково. Поэтому любой конкретный результат при броске рассматривают как равновероятный.
</a:t>
            </a:r>
            <a:endParaRPr lang="en-US" sz="940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Событие «больше 4»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результатам 5 и 6 относятся два благоприятных исхода из шести возможных. Вероятность такого события равна 2/6, то есть 1/3.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Событие «чётное число»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Чётными могут выпасть 2, 4 и 6. Это три благоприятных исхода из шести, значит вероятность события равна 3/6, или ½.
</a:t>
            </a:r>
            <a:endParaRPr lang="en-US" sz="10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разных событий на одном кубике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и того же кубика разные события могут иметь разное число благоприятных исходов. Таблица показывает, как это влияет на вероятность.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кубике вероятность зависит от числа благоприятных исходов: чем их меньше, тем меньше дробь вероятности.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подсчёта вероятности для равновероятных исходов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количеством исходов и шансом результата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 только вероятность одного результата, а не всех возможных событий. Это помогает сравнить простые случаи без лишних вычислений.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равных исходов в опыте, тем меньше шанс каждого отдельного результата.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1/n для равновероятных исходов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3324" y="1639080"/>
            <a:ext cx="684300" cy="54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7299" y="3370230"/>
            <a:ext cx="684300" cy="547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Равновероятность и независимость — разные понятия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51825" y="1308000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шансы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Равновероятность означает, что все исходы одного опыта имеют одинаковый шанс. У честной монеты орёл и решка равны по вероятности и не выделяются друг перед другом.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05800" y="3039150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броски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означает, что результат предыдущего опыта не меняет следующий. Если монету бросают два раза, второй бросок остаётся таким же случайным, как и первый.
</a:t>
            </a:r>
            <a:endParaRPr lang="en-US" sz="11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равные шансы нарушаются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честности опыта: от внешних признаков к выводу о равновероятности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Равновероятные возможности в жеребьёвках и играх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жеребьёвка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карточки или жетоны одинаковы, каждый участник получает равный шанс. Такой способ выбирают, когда важно распределить роли или порядок без споров и предпочтений.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бросок кубика или выбор фишки задаёт случайность по строгим правилам. Равные условия делают результат понятным, а саму игру — честной для всех игроков.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 и соревнования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выбор номера или команды используют, когда нужно исключить предвзятость. При одинаковых предметах и одинаковых правилах каждый участник имеет равные шансы на 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серии опытов и теоретическая вероятность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из 20 бросков может дать не совсем ровное распределение результатов. Это нормально для небольшого числа испытаний.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частот от 10 и 10 не отменяет теоретическую вероятность ½ для каждого исхода.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серии из 20 бросков монеты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вероятность
</a:t>
            </a:r>
            <a:endParaRPr lang="en-US" sz="2461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нечестные исходы равными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 выглядит одинаково, но на деле имеет смещение: разный вес, наклон или форму. Тогда шансы неравны, и обычная формула для равновероятных исходов уже не подходит.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событие и исход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может включать несколько исходов. Например, «выпало чётное число» — это 2, 4 и 6, то есть сразу три исхода, а не один.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полный набор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перечислять все возможные исходы, а не только удобные для ответа. Если часть вариантов пропущена, вероятность получается завышенной или заниженной и не отражает реальную ситуацию.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честность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важно понять, действительно ли условия одинаковы для всех вариантов. Если монета подточена или карточки различаются размером, опыт нельзя считать равновероятным.
</a:t>
            </a:r>
            <a:endParaRPr lang="en-US" sz="11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11" y="1937254"/>
            <a:ext cx="458700" cy="36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8805" y="2186859"/>
            <a:ext cx="458700" cy="366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388" y="3003687"/>
            <a:ext cx="458700" cy="36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4857" y="3201468"/>
            <a:ext cx="458700" cy="407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0563" y="3771680"/>
            <a:ext cx="451200" cy="451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равновероятные модели вне математики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477185" y="16796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Жеребьёвки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шансы помогают честно распределять очередность, роли или команды. Когда предметы одинаковы, случайный выбор воспринимается как справедливый и понятный всем участникам.
</a:t>
            </a:r>
            <a:endParaRPr lang="en-US" sz="814" dirty="0"/>
          </a:p>
        </p:txBody>
      </p:sp>
      <p:sp>
        <p:nvSpPr>
          <p:cNvPr id="13" name="Text 3"/>
          <p:cNvSpPr txBox="1"/>
          <p:nvPr/>
        </p:nvSpPr>
        <p:spPr>
          <a:xfrm>
            <a:off x="5423679" y="1929230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жетоны и карточки делают игру непредсказуемой, но по понятным правилам. Равновероятные модели задают порядок ходов и результаты без преимущества для кого-либо.
</a:t>
            </a:r>
            <a:endParaRPr lang="en-US" sz="836" dirty="0"/>
          </a:p>
        </p:txBody>
      </p:sp>
      <p:sp>
        <p:nvSpPr>
          <p:cNvPr id="14" name="Text 4"/>
          <p:cNvSpPr txBox="1"/>
          <p:nvPr/>
        </p:nvSpPr>
        <p:spPr>
          <a:xfrm>
            <a:off x="1644262" y="2746058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Генераторы случайных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программах такие модели используют для выбора числа, позиции или варианта ответа. Это помогает создавать случайность в играх, тестах и простых алгоритмах.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6619730" y="29642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конкурсы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распределении участников равные шансы помогают избежать споров и сомнений. Случайный выбор становится способом провести отбор прозрачно и без лишних решений со стороны организаторов.
</a:t>
            </a:r>
            <a:endParaRPr lang="en-US" sz="814" dirty="0"/>
          </a:p>
        </p:txBody>
      </p:sp>
      <p:sp>
        <p:nvSpPr>
          <p:cNvPr id="16" name="Text 6"/>
          <p:cNvSpPr txBox="1"/>
          <p:nvPr/>
        </p:nvSpPr>
        <p:spPr>
          <a:xfrm>
            <a:off x="3761687" y="3556171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 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равновероятные модели — первый шаг к изучению случайных процессов. Они помогают сравнить теорию с результатами опыта и увидеть, как появляются случайные колебания.
</a:t>
            </a:r>
            <a:endParaRPr lang="en-US" sz="8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считать равные шансы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вероятность, сначала проверяют, равны ли условия для всех исходов. Затем перечисляют пространство исходов и считают благоприятные варианты. Формула P(A)=m/n делает такие задачи понятными и точными.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2026-05-30T00:22:17Z</dcterms:created>
  <dcterms:modified xsi:type="dcterms:W3CDTF">2026-05-30T00:22:17Z</dcterms:modified>
</cp:coreProperties>
</file>