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чтение: зачем это нужно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открывает истории, знания и новые способы понимать мир вокруг.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эта презентация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какие бывают книги, как выбрать подходящую и как читать без скуки. Понадобятся опросы, упражнения, таблица жанров и простой план для привычки.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Книги: больше, чем просто текст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узнавать новые факты и переживать чужие истории безопасно и интересно. Через чтение легче замечать, что тебе нравится: приключения, загадки, смешные сюжеты или книги о реальной жизни.
</a:t>
            </a:r>
            <a:endParaRPr lang="en-US" sz="1099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читаем, мозг удерживает героев, события и связи между ними. Поэтому чтение тренирует внимание, память и умение следить за смыслом даже в непростом тексте.
</a:t>
            </a:r>
            <a:endParaRPr lang="en-US" sz="1216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слова, необычные выражения и точные описания постепенно расширяют словарный запас. Это полезно не только на уроках русского языка, но и при ответах по другим предметам.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класса свои любимые книги, и это хороший повод поговорить. Мини-опрос на слайде помогает быстро увидеть, какие жанры уже знакомы и что хочется попробовать дальше.
</a:t>
            </a:r>
            <a:endParaRPr lang="en-US" sz="12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книг и где они удобны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книга удобна, когда хочется делать пометки, закладки и возвращаться к нужному месту без экрана. Её часто выбирают для вдумчивого чтения дома или в библиотеке.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книга полезна, если важно носить с собой много текста, быстро искать слово или переносить чтение с устройства на устройство. Она особенно удобна в поездке.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Аудиокнига помогает слушать историю в дороге, на прогулке или во время спокойных дел. Её можно переслушать, если хочется снова поймать интонацию и детали сюжета.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жанры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подходят тем, кто любит движение, риск и постоянные события. В таких книгах обычно много действий, неожиданных поворотов и героев, которым нужно преодолевать препятствия.
</a:t>
            </a:r>
            <a:endParaRPr lang="en-US" sz="949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нравится читателям, которым интересны необычные миры, магия и вымышленные правила. Этот жанр позволяет представить то, чего нет в обычной жизни, и следить за большим сюжетом.
</a:t>
            </a:r>
            <a:endParaRPr lang="en-US" sz="947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выбирают те, кому нравятся загадки и поиск ответа. Читатель вместе с героями замечает подсказки, сравнивает версии и постепенно приближается к разгадке.
</a:t>
            </a:r>
            <a:endParaRPr lang="en-US" sz="947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подойдут тем, кому важно видеть историю глазами: через рисунки, реплики и короткие сцены. Такой формат делает чтение быстрее и помогает лучше следить за эмоциями персонажей.
</a:t>
            </a:r>
            <a:endParaRPr lang="en-US" sz="947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Научпоп, юмор, биографии и реалистическая проза помогают найти книги под разное настроение. Главное — чтобы жанр был интересен именно сейчас, а не только «подходит по возрасту».
</a:t>
            </a:r>
            <a:endParaRPr lang="en-US" sz="9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помогает мозгу и учебе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соединяет несколько учебных навыков сразу: от понимания задачи до поиска главной мысли. На графике видно, что польза не ограничивается одним предметом.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сразу нескольким навыкам, поэтому регулярная практика полезна и на уроках, и при работе с учебниками.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темы презентации; иллюстративная схема, 2025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Пробежался глазами vs вдумчиво прочитал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59700" y="1769025"/>
            <a:ext cx="1907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пробежать глазами страницу, обычно остаётся только общая тема. При пересказе это мешает: легко перепутать события, пропустить причины и не заметить важные детали.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3262425" y="1771900"/>
            <a:ext cx="1907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Вдумчивое чтение требует остановок: отметить героев, слова и повороты сюжета, а потом сделать вывод. Так легче отвечать на вопросы, анализировать текст и находить нужную информацию.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книгу: 5 критериев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друзей, библиотекаря или учителя помогают не тратить время на случайный выбор. Если первые 10–15 страниц не увлекают, можно смело искать другую книгу.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и объём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книга удобна для быстрого старта, длинная — для тех, кто любит погружаться надолго. Формат тоже важен: главы, комиксы, сборник рассказов или цельная повесть дают разный ритм.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уровень языка. Если предложение слишком сложное, чтение быстро утомляет; если слишком простое, становится скучно. Лучше выбирать текст, который немного бросает вызов, но не перегружает.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настроение. Иногда хочется лёгкого текста, а иногда — истории, над которой можно подумать. Хорошая книга совпадает с тем, что вы чувствуете сейчас.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тему, которая действительно цепляет. Если вам интересны тайны, путешествия или смешные ситуации, книга с похожим сюжетом обычно читается легче и дольше удерживает внимание.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→ кому может понравиться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жанра и интереса помогает быстрее подобрать первую книгу для чтения по желанию, а не по необходимости.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два примера показывают правило: жанр легче выбрать, если понимать, что именно хочется получить от книги.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книги под себя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 себя, какое настроение сейчас нужно: посмеяться, удивиться или спокойно подумать. Книга лучше подходит, когда совпадает с вашим состоянием, а не только с модой.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смотрите на тему. Интерес к загадкам, приключениям, фактам или необычным мирам быстро подсказывает, с чего начать, и помогает не бросить чтение на первой странице.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 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оцените сложность и формат. Кому-то удобнее короткие главы и много иллюстраций, кому-то — длинный связный текст. Выбирайте книгу, которую реально хочется открыть ещё раз.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чтения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трудно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слишком сложный, человек быстро устаёт и теряет нить. Лучше выбрать книгу по уровню, читать короткими частями и разбирать непонятные места сразу, а не откладывать их.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кажется скучной, читать трудно начать. Помогает поиск жанра, который действительно увлекает: приключения, комиксы или детектив часто пробуждают интерес быстрее, чем случайный выбор.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мешает не сама книга, а расписание. Даже десять минут в день работают лучше редких длинных попыток, если чтение становится привычной частью дня.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знаю, что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неясно, что взять, проще всего спросить друзей, учителя или библиотекаря. Хорошая рекомендация экономит время и повышает шанс, что книга действительно подойдёт.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сложной книге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перегрузиться и быстрее понять, подходит ли книга читателю.
</a:t>
            </a:r>
            <a:endParaRPr lang="en-US" sz="9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пометок к пониманию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при чтении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читающий отмечает на полях важные места, имена, повороты сюжета и непонятные фразы. Это помогает не пропустить то, что потом понадобится для пересказа или ответа на вопрос.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полезно выделить главное: кто действует, что произошло и почему это важно. Короткое выделение помогает отделить основную мысль от деталей, которые можно не запоминать.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главы стоит записать 1–2 предложения своими словами. Такой мини-итог фиксирует события и сразу показывает, какие места остались неясными и требуют повторного чтения.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задать себе вопрос по прочитанному: что изменилось, чему удивился герой, какой вывод напрашивается. Это превращает чтение в осмысленную работу, а не в механическое пролистывание.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перед чтением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 это?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 название и попробуйте понять, о чём может быть текст. Такой вопрос задаёт направление чтению и помогает заранее настроиться на тему или жанр.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 центре?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придумайте, кто может быть главным героем и что важно именно для него. Этот вопрос помогает следить за персонажами и замечать, как меняются их поступки.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чём конфликт?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предположите, какая проблема или конфликт появится в тексте. После чтения проверьте свои версии и сравните их с тем, что действительно произошло.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новое слово по шагам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остановитесь на незнакомом слове и отметьте его в тексте. Это помогает не терять место, где возникла трудность, и возвращаться к нему при необходимости.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попробуйте понять значение по соседним предложениям, действию и общему смыслу абзаца. Контекст часто подсказывает больше, чем кажется на первый взгляд.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всё ещё неясен, проверьте слово в словаре или уточните у одноклассника. Важно запомнить не только перевод, но и пример употребления.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449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удобный блок чтения, который делает большую книгу более понятной и посильной.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чтения в классе; методический принцип работы короткими отрезками.
</a:t>
            </a:r>
            <a:endParaRPr lang="en-US" sz="783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 чтения за раз помогают не перегружаться и легче удерживать внимание на сюжете. Такой ритм особенно полезен, когда книга кажется длинной или сложной.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способы продолжить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15484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забывать сюжет, полезно делать короткие заметки: кто был в главе, что произошло и какой вопрос остался. Несколько строк экономят время при повторном чтении.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467837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страниц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длинную книгу легче читать не целиком, а по главам или небольшим кускам. Так появляется ощущение прогресса, а чтение перестаёт казаться бесконечным.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80829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кажется, что времени нет, начните с малого: десять минут после уроков, перед сном или в дороге. Регулярность важнее редких больших рывков.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93806" y="1871475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тяжело понимать, полезно замедлиться, перечитывать фразы и задавать себе вопросы по ходу чтения. Это помогает не терять смысл и связывать части истории между собой.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06780" y="1871450"/>
            <a:ext cx="16243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книга не увлекает, это не значит, что с читателем что-то не так. Иногда нужно просто попробовать другой жанр, тему или автора, чтобы чтение снова стало интересным.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привычки на 7 дней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 план помогает превратить чтение в привычку без перегрузки: больше коротких сессий, один день на осмысление и один день на выбор следующей книги.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ежедневные шаги работают лучше, чем редкие длинные попытки; заметки и выбор следующей книги поддерживают интерес.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чтения на неделю для 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книги объединяют читателей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Мини-клуб без 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появился небольшой книжный круг: каждый приносит одну рекомендацию и объясняет, чем книга зацепила. После такого разговора даже тихие читатели чаще берут книгу в руки и пробуют новый жанр.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стенде висит «книга недели» с короткими отзывами. Кто-то пишет, что было смешно, кто-то — что запомнился герой, а кто-то советует определённую главу. Так возникает живая карта читательских интересов.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учеников обменивается книгами и говорит друг другу не длинный пересказ, а одну точную рекомендацию. Иногда именно такой короткий совет помогает выбрать чтение лучше, чем большой список обязательных названий.
</a:t>
            </a:r>
            <a:endParaRPr lang="en-US" sz="1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которое работает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полезно каждый день, если книга подходит по интересу, темп остаётся коротким, а мысли фиксируются и обсуждаются. Тогда чтение становится не обязанностью, а привычкой и инструментом для учёбы и общения.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2026-07-25T21:04:12Z</dcterms:created>
  <dcterms:modified xsi:type="dcterms:W3CDTF">2026-07-25T21:04:12Z</dcterms:modified>
</cp:coreProperties>
</file>