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сказка о смекалке, дружбе и помощи в трудный момент.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22. В. Сутеев. «Палочка-выручалочка»
</a:t>
            </a:r>
            <a:endParaRPr lang="en-US" sz="374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Сутеев: сказки, рисунки и добрый юмор
</a:t>
            </a:r>
            <a:endParaRPr lang="en-US" sz="2555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Сутеев умел писать, рисовать и рассказывать истории так, чтобы они были понятны детям. Его короткие сказки живые, весёлые и поучительные, а «Палочка-выручалочка» особенно хорошо показывает силу простой находки.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Путь начинается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отправляются в дорогу и с интересом смотрят вокруг. Всё кажется обычным, пока на пути не появляется неожиданная трудность.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Находка помогает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оказывается простая палочка. Сначала она выглядит совсем неважной, но вскоре становится полезной и меняет ход событий.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Решение найдено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справляются с препятствием, радуются удаче и продолжают путь. Так сказка показывает, что выход можно найти даже в простой ситуации.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эта сказка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Палочка как главный помощник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Палочка в сказке совсем простая, но именно она становится настоящей выручалочкой. Обычная находка помогает героям не остановиться перед трудностью и попробовать новый способ действия.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предмет делает историю почти волшебной, хотя в нём нет никакого чуда. Сила палочки — в том, что герои заметили её вовремя и догадались использовать с умом.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6543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история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98618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Неожиданная находка
</a:t>
            </a:r>
            <a:endParaRPr lang="en-US" sz="1170" dirty="0"/>
          </a:p>
        </p:txBody>
      </p:sp>
      <p:sp>
        <p:nvSpPr>
          <p:cNvPr id="9" name="Text 3"/>
          <p:cNvSpPr txBox="1"/>
          <p:nvPr/>
        </p:nvSpPr>
        <p:spPr>
          <a:xfrm>
            <a:off x="3928618" y="351415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палочка, которая сначала кажется совсем обычной. Но именно она подсказывает героям, что трудность можно преодолеть не силой, а находчивостью.
</a:t>
            </a:r>
            <a:endParaRPr lang="en-US" sz="877" dirty="0"/>
          </a:p>
        </p:txBody>
      </p:sp>
      <p:sp>
        <p:nvSpPr>
          <p:cNvPr id="10" name="Text 4"/>
          <p:cNvSpPr txBox="1"/>
          <p:nvPr/>
        </p:nvSpPr>
        <p:spPr>
          <a:xfrm>
            <a:off x="2243218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препятствие
</a:t>
            </a:r>
            <a:endParaRPr lang="en-US" sz="1170" dirty="0"/>
          </a:p>
        </p:txBody>
      </p:sp>
      <p:sp>
        <p:nvSpPr>
          <p:cNvPr id="11" name="Text 5"/>
          <p:cNvSpPr txBox="1"/>
          <p:nvPr/>
        </p:nvSpPr>
        <p:spPr>
          <a:xfrm>
            <a:off x="2273218" y="136070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идут по лесной тропинке и сталкиваются с помехой. Сначала они не сразу понимают, как поступить дальше, и на минуту растерянно останавливаются.
</a:t>
            </a:r>
            <a:endParaRPr lang="en-US" sz="941" dirty="0"/>
          </a:p>
        </p:txBody>
      </p:sp>
      <p:sp>
        <p:nvSpPr>
          <p:cNvPr id="12" name="Text 6"/>
          <p:cNvSpPr txBox="1"/>
          <p:nvPr/>
        </p:nvSpPr>
        <p:spPr>
          <a:xfrm>
            <a:off x="5553768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9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Удачное решение
</a:t>
            </a:r>
            <a:endParaRPr lang="en-US" sz="1219" dirty="0"/>
          </a:p>
        </p:txBody>
      </p:sp>
      <p:sp>
        <p:nvSpPr>
          <p:cNvPr id="13" name="Text 7"/>
          <p:cNvSpPr txBox="1"/>
          <p:nvPr/>
        </p:nvSpPr>
        <p:spPr>
          <a:xfrm>
            <a:off x="5583768" y="136070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пробуют новый способ, и ситуация постепенно меняется. С этого момента история превращается в цепочку маленьких, но очень удачных открытий.
</a:t>
            </a:r>
            <a:endParaRPr lang="en-US" sz="94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палочка помогает героям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сказке от трудности до удачного решения.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6150" y="1337300"/>
            <a:ext cx="571500" cy="45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5563" y="1295150"/>
            <a:ext cx="406125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00" y="1295150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6325" y="1337300"/>
            <a:ext cx="571500" cy="45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действует в сказке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зверята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сказки ведут себя как настоящие маленькие путешественники. Они внимательно смотрят по сторонам, замечают новое и стараются не терять друг друга из виду.
</a:t>
            </a:r>
            <a:endParaRPr lang="en-US" sz="1253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Тот, кто ищет выход
</a:t>
            </a:r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героев быстрее других догадывается, что простая вещь может пригодиться. Его находчивость помогает всей компании не растеряться в трудный момент.
</a:t>
            </a:r>
            <a:endParaRPr lang="en-US" sz="1217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Сомнение и осторожность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сразу верят в удачу. Кто-то сначала колеблется, присматривается и только потом решается действовать, поэтому история выглядит живой и правдоподобной.
</a:t>
            </a:r>
            <a:endParaRPr lang="en-US" sz="1158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дело
</a:t>
            </a:r>
            <a:pPr algn="l" indent="0" marL="0">
              <a:lnSpc>
                <a:spcPct val="100000"/>
              </a:lnSpc>
              <a:buNone/>
            </a:pPr>
            <a:r>
              <a:rPr lang="en-US" sz="133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не остаются каждый сам по себе. Они действуют рядом, поддерживают друг друга и вместе радуются удачному решению, как настоящие друзья.
</a:t>
            </a:r>
            <a:endParaRPr lang="en-US" sz="133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показаны герои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любознательные и внимательные: им интересно всё вокруг, поэтому они замечают даже самую простую палочку, которая может оказаться полезной.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добрые и не любят ссориться. Вместо спора зверята стараются помочь друг другу, а это делает их поступки понятными и симпатичными.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них есть смелость маленьких героев: они не пугаются трудности, а пробуют найти выход. Именно поэтому сказка учит верить в свои силы.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эпизоды появляются там, где герои сначала не ожидают помощи от обычной вещи. Неожиданность делает сюжет лёгким и вызывает улыбку.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строится на повторяющихся действиях: зверята пробуют, сравнивают, снова смотрят вокруг и постепенно находят верное решение. Так история запоминается лучше.
</a:t>
            </a:r>
            <a:endParaRPr lang="en-US" sz="1517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забавные детали из детской жизни: осторожные шаги, удивлённые взгляды, короткие реплики. Они помогают представить героев очень живыми.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юмор не обижает персонажей и не делает сказку грустной. Наоборот, он поддерживает тёплое настроение и показывает, что трудность можно преодолеть с улыбкой.
</a:t>
            </a:r>
            <a:endParaRPr lang="en-US" sz="1517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Забавные моменты сказки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помогает увидеть главную мысль сказки: один обычный предмет способен помочь в трудный момент.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палочка может стать настоящей выручалочкой, если заметить её вовремя.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сказки В. Сутеева «Палочка-выручалочка»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Тропинка среди деревьев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тропинка уводит героев всё дальше, и вокруг сразу чувствуется движение. По обеим сторонам стоят деревья, а под ногами мягкая трава и сухие веточки. Такое место делает сказку похожей на настоящее маленькое приключение.
</a:t>
            </a:r>
            <a:endParaRPr lang="en-US" sz="1322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Кусты, корни и неожиданности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легко встретить не только красивые деревья, но и разные препятствия. Здесь могут мешать корни, кочки и густые кусты, поэтому героям приходится быть внимательными. На таком фоне обычная палочка выглядит особенно нужной и полезной.
</a:t>
            </a:r>
            <a:endParaRPr lang="en-US" sz="1303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оживает в сказке
</a:t>
            </a:r>
            <a:pPr algn="l" indent="0" marL="0">
              <a:lnSpc>
                <a:spcPct val="100000"/>
              </a:lnSpc>
              <a:buNone/>
            </a:pPr>
            <a:r>
              <a:rPr lang="en-US" sz="13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Сутеев показывает лес не как пустое пространство, а как живой мир, где всё может пригодиться. Зелёная трава, тропинка и маленькие зверята рядом с палочкой создают добрую картину. В ней есть и тайна, и уют, и радость открытия.
</a:t>
            </a:r>
            <a:endParaRPr lang="en-US" sz="1320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место действия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78186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легко запоминается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143600" y="2420775"/>
            <a:ext cx="13887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пути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72250" y="2942063"/>
            <a:ext cx="19314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отправляются в дорогу, и сразу возникает понятная ситуация. Читателю легко представить место действия и следить за тем, что случится дальше.
</a:t>
            </a:r>
            <a:endParaRPr lang="en-US" sz="1263" dirty="0"/>
          </a:p>
        </p:txBody>
      </p:sp>
      <p:sp>
        <p:nvSpPr>
          <p:cNvPr id="10" name="Text 4"/>
          <p:cNvSpPr txBox="1"/>
          <p:nvPr/>
        </p:nvSpPr>
        <p:spPr>
          <a:xfrm>
            <a:off x="3564125" y="919138"/>
            <a:ext cx="19314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палочка, и сюжет делает поворот. События идут последовательно: находка, попытка, удачное действие и облегчение для героев.
</a:t>
            </a:r>
            <a:endParaRPr lang="en-US" sz="1383" dirty="0"/>
          </a:p>
        </p:txBody>
      </p:sp>
      <p:sp>
        <p:nvSpPr>
          <p:cNvPr id="11" name="Text 5"/>
          <p:cNvSpPr txBox="1"/>
          <p:nvPr/>
        </p:nvSpPr>
        <p:spPr>
          <a:xfrm>
            <a:off x="3850500" y="2420775"/>
            <a:ext cx="13887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Находка и решение
</a:t>
            </a:r>
            <a:endParaRPr lang="en-US" sz="1170" dirty="0"/>
          </a:p>
        </p:txBody>
      </p:sp>
      <p:sp>
        <p:nvSpPr>
          <p:cNvPr id="12" name="Text 6"/>
          <p:cNvSpPr txBox="1"/>
          <p:nvPr/>
        </p:nvSpPr>
        <p:spPr>
          <a:xfrm>
            <a:off x="6241700" y="2942063"/>
            <a:ext cx="19314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заметны похожие действия и ясный итог. Поэтому её удобно пересказывать по картинкам, а главная мысль быстро остаётся в памяти.
</a:t>
            </a:r>
            <a:endParaRPr lang="en-US" sz="1397" dirty="0"/>
          </a:p>
        </p:txBody>
      </p:sp>
      <p:sp>
        <p:nvSpPr>
          <p:cNvPr id="13" name="Text 7"/>
          <p:cNvSpPr txBox="1"/>
          <p:nvPr/>
        </p:nvSpPr>
        <p:spPr>
          <a:xfrm>
            <a:off x="6527350" y="2420775"/>
            <a:ext cx="13887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вывод
</a:t>
            </a:r>
            <a:endParaRPr lang="en-US" sz="134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пересказа сказки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сказке о том, как маленькая находка помогает героям справиться с трудностью.
</a:t>
            </a:r>
            <a:endParaRPr lang="en-US" sz="128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сказка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показывает, что трудность не нужно бояться. Если сначала не получается, стоит остановиться, подумать и поискать простой выход, а не сразу опускать руки.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учит замечать полезное вокруг. Иногда помощь приходит не от чего-то большого и сложного, а от самой обычной вещи, если увидеть её вовремя и применить с умом.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напоминает, что вместе действовать легче и веселее. Дружба, терпение и взаимовыручка помогают героям справиться с препятствием и не потерять хорошее настроение.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150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78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38444" y="1295150"/>
            <a:ext cx="473813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6325" y="1311900"/>
            <a:ext cx="571500" cy="50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сказки с обычной жизнью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Нужная вещь под рукой
</a:t>
            </a:r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жизни тоже бывает так, что самый простой предмет неожиданно помогает в деле или игре. Главное — не спешить и внимательно посмотреть вокруг.
</a:t>
            </a:r>
            <a:endParaRPr lang="en-US" sz="1233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знакомых предметов
</a:t>
            </a:r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Карандаш, линейка или верёвка могут выручить в школе, дома или на прогулке. Сказка учит видеть в привычных вещах не мелочь, а полезного помощника.
</a:t>
            </a:r>
            <a:endParaRPr lang="en-US" sz="1236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Смекалка в действии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задача кажется трудной, важно не растеряться и попробовать использовать то, что уже есть рядом. Так возникает умное и спокойное решение.
</a:t>
            </a:r>
            <a:endParaRPr lang="en-US" sz="1253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и доброта
</a:t>
            </a:r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напоминает: помогать можно не только словами, но и делом. Доброе отношение к миру делает любую находку ещё ценнее и нужнее.
</a:t>
            </a:r>
            <a:endParaRPr lang="en-US" sz="130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000" y="976396"/>
            <a:ext cx="4144200" cy="185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9400" y="981115"/>
            <a:ext cx="4118700" cy="18542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850" y="3064275"/>
            <a:ext cx="38181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и понятный рисунок
</a:t>
            </a:r>
            <a:pPr algn="ctr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Сутеева легко узнаются: герои крупные, выразительные и сразу вызывают симпатию. В такой картинке всё понятно без длинных пояснений, а маленькая палочка в центре сюжета выглядит особенно заметной и важной.
</a:t>
            </a:r>
            <a:endParaRPr lang="en-US" sz="1584" dirty="0"/>
          </a:p>
        </p:txBody>
      </p:sp>
      <p:sp>
        <p:nvSpPr>
          <p:cNvPr id="9" name="Text 1"/>
          <p:cNvSpPr txBox="1"/>
          <p:nvPr/>
        </p:nvSpPr>
        <p:spPr>
          <a:xfrm>
            <a:off x="4831350" y="3068900"/>
            <a:ext cx="38181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добрая декорация
</a:t>
            </a:r>
            <a:pPr algn="ctr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лес не пугает, а приглашает в сказку. Зелёные деревья, тропинка и чистое пространство вокруг героев создают спокойное настроение. Благодаря этому обычное приключение кажется тёплым, живым и очень близким детям.
</a:t>
            </a:r>
            <a:endParaRPr lang="en-US" sz="1498" dirty="0"/>
          </a:p>
        </p:txBody>
      </p:sp>
      <p:sp>
        <p:nvSpPr>
          <p:cNvPr id="10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1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В. Сутеева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первым заметил палочку и помог героям не растеряться? Вспомните, как маленькая находка изменила ход событий и почему она оказалась такой важной для всей дороги.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зверята поняли, что палочку можно использовать с пользой? Подумайте, какие действия героев были осторожными, а какие — смелыми и удачными.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трудности встретились на пути и как герои их преодолели? Обратите внимание, что в сказке решение пришло не сразу, а после наблюдения и смекалки.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эпизоды показались вам смешными или особенно добрыми? Такие моменты помогают лучше почувствовать настроение сказки и запомнить её сюжет.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 сказке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сказки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звучит легко и радостно. В ней нет страшных событий, зато есть доброжелательные герои, маленькие неожиданности и ощущение весёлого путешествия.
</a:t>
            </a:r>
            <a:endParaRPr lang="en-US" sz="1442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моменты делают чтение живым и интересным. Они появляются в простых действиях героев, в их удивлении и в удачных находках, которые меняют ситуацию к лучшему.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настроение помогает не бояться трудностей. Даже если сначала что-то не выходит, сказка показывает: всё можно исправить, если сохранять спокойствие и улыбку.
</a:t>
            </a:r>
            <a:endParaRPr lang="en-US" sz="143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что полезное можно найти совсем рядом, если быть внимательным и находчивым.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палочка смогла стать настоящим помощником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Сутеев, «Палочка-выручалочка»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«Палочка-выручалочка» учит смотреть на обычные вещи с умом и верить в добрый выход из трудной ситуации. В этой сказке дружба и смекалка помогают героям идти дальше.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2026-05-24T01:07:19Z</dcterms:created>
  <dcterms:modified xsi:type="dcterms:W3CDTF">2026-05-24T01:07:19Z</dcterms:modified>
</cp:coreProperties>
</file>