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VI по XVII век: религии, общество, культура и технологии индийской цивилизации.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индийской средневековой цивилизации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многонациональная и культурная Индия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Индия включала разнообразные народы и языки. Здесь сменялись династии, росли города, развивались торговля и культура во взаимодействии традиций и внешних влияний.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индийской цивилизации в Средние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городов и укрепление индуистских традиций. Возвращение буддизма и формирование региональных государств.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 (VI–XII вв.)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мусульманских правителей в северные земли, объединение части территории и развитие смешанной культуры.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Делийский султанат (XIII–XVI вв.)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государство с богатой культурой, масштабное строительство и смешение индийских и исламских традиций.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(XVI–XVII вв.)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касты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Классовая система и варны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четыре главных варны: брахманы, кшатрии, вайшьи и шудры, каждая выполняла определённые функции. Такое разделение строго регулировало жизнь и обязанности.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Джати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Джати — подгруппы варн, отражающие родственные и профессиональные связи. Они определяли социальную принадлежность, поведение и участие в религиозных обрядах каждого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 и их влияние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перерождении и карме определяло мировоззрение, храмовая архитектура и обряды повседневной жизни.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 ненасилия и духовного развития, существовали отдельные центры обучения и поклонения.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 джайнизм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 в поздний средневековый период, сочетая элементы индуизма и ислама, призывая к социальной справедливости.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Сикхизм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с завоеваниями, развивался суфизм, ввёл новые традиции и архитектурные памятники, которые соседствовали с индуистскими.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жизнь и особенности сельского хозяйства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просо, хлопок и специи выращивались на плодородных землях Индии, обеспечивая основу для питания и торговли. Хлопок особенно ценился для производства тканей.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культуры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 Ганг и Инд возникали торговые и ремесленные центры с мастерскими и хранилищами для хранения и подготовки продуктов к продаже.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сельского производства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орошения, включая каналы и дамбы, позволяли повысить урожайность даже в засушливых районах. Это способствовало развитию деревень и городов.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техника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Делийский султанат — власть и культурное разнообразие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Кутб-уд-дин Айбек основал султанат, который расширился на всю Северную Индию, создавая централизованную власть с опорой на исламские законы и институты.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укрепление султаната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и индуистские традиции влияли друг на друга, появлялись новые формы искусства и архитектуры, объединяющие мотивы обеих религий.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Кутб-Минар и другие монументы демонстрируют сочетание исламской архитектуры с индийскими элементами, став символами переходного периода.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архитектурные памятники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Моголов: величие и культурный бум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Бабур создал мощное государство, которое укреплялось при его наследниках, обеспечивая стабильность и процветание регионов.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Индии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объединяла индийские, персидские и исламские традиции, что отражалось в языке, литературе и повседневной жизни.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слияние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Акбаре, Джахангире и Шах-Джахане строились выдающиеся памятники, включая Тадж-Махал, а также развивались живопись и ботанические сады.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искусства и архитектуры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их роль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городского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имели яркие базары, ремесленные кварталы, храмы и учебные заведения, преобразуя социальную жизнь и торговлю.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общественная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дороги, мосты, дворцы и системы водоснабжения, что повышало уровень комфорта и способствовало развитию городской культуры.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Эпосы формировали представления о чести, долге и семейных ценностях, подчеркивая роль героев и моральных уроков для общества.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 — Рамы, Ситы и Арджуны — стали символами идеального поведения и культурной идентичности индийцев.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эпосов Рамаяна и Махабхарата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 активно использовались в учебных и художественных традициях, сопровождая праздники и важные общественные события.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архитектура Средневековой Индии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Калидасы, знаменитого поэта и драматурга, стали образцом классической индийской литературы. Его поэмы и пьесы играли важную роль в развитии театрального искусства и передаче культурных ценностей того времени.
</a:t>
            </a:r>
            <a:endParaRPr lang="en-US" sz="1074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санскритской поэзии и драмы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Кхаджурахо известны своими изысканными скульптурами и архитектурным стилем. Эти сооружения отражают религиозные представления и художественные достижения средневековой Индии, привлекая внимание исследователей и туристов.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Кхаджурахо — воплощение искусства и религии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Делийского султаната и Великих Моголов возводились величественные мечети и мавзолеи, включая Тадж-Махал. Эти здания сочетают элементы исламского и индийского стилей, демонстрируя высокое мастерство архитекторов.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Могольская архитектура — символ власти и красоты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ремёсел и производства
</a:t>
            </a:r>
            <a:endParaRPr lang="en-US" sz="27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тканей, ювелирных изделий и керамики в средневековой Индии.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торговые пути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активно торговала с Аравией, Китаем и Европой, что способствовало культурному обмену. Города как Сурат и Кочин были важными торговыми портами.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сильно влияла на экономику и культурное развитие, делая Индию центром международных связей.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основанные на археологических и письменных источниках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в средневековой Индии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проходило в гурукулах при храмах, где преподавали священные тексты и классическую литературу.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Девочек обучали преимущественно дома, что отражало социальные ограничения и традиционные представления того времени.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мадрасы предлагали изучение Корана, науки и юриспруденции, расширяя образовательные горизонты общества.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научные и технические достижения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Математики Индии, такие как Ариабхата и Брахмагупта, ввели концепцию нуля и десятичную систему, что стало фундаментом для мировой математики и вычислительной техники.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нуля и десятичной системы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арок и куполов в дворцах и мечетях свидетельствовало о высоком уровне инженерной мысли, соединяя эстетику и прочность строений.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инновации в строительстве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индийская медицина Аюрведа описывала лечение болезней с помощью натуральных средств, а также хирургические методы, применяемые в повседневной практике.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медицинской школы Аюрведы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как отражение культуры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Дхрупад, бхаджан и каввали звучали во дворцах и храмах, формируя духовное и светское музыкальное наследие эпохи.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Стилевые направления музыки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Ситар, табла, сарод и разнообразные флейты создавали уникальные звуки, сопровождающие религиозные церемонии и праздники.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музыкальные инструменты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Катхак, Бхаратнатьям и Мохинияттам были неотъемлемой частью культурных мероприятий, отражая мифологию и жизненный уклад народа.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формы и их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Индуистские дхарма-шастры регламентировали семейные отношения, мораль и социальные обязанности в различных общинах.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областях с мусульманским населением применялся шариат, регулирующий правовые и религиозные вопросы согласно исламским нормам.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судебной системы и законодательства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наказаний варьировалась в зависимости от социальной касты, влияя на строгость и применимость правосудия.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панчаятаты и султанские суды занимались разрешением споров, обеспечивая порядок на уровне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домашнем хозяйстве и ремёслах, несмотря на ограниченные права в общественной жизни.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средневековом индийском обществе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предполагали раннее замужество и строгое соблюдение обычаев, включая ношение сари и покрытие головы.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женщины, как Рани Лакшмибай, стали символами сопротивления и политического лидерства.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времени: изменения и взаимодействия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 века в искусстве Индии появился новый стиль живописи — могольская миниатюра, объединяющая исламскую и индийскую традиции, что отразило культурное смешение.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могольской миниатюры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основали фактории в Гоа, открывая эпоху европейского влияния, которая повлияло на политику и экономику Индии в последующие века.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европейские торговые факторы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урду стал средством общения между различными этническими и религиозными группами, способствуя культурному обмену и литературному развитию.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языка урду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индийская цивилизация сформировала основы культуры, науки и социальных институтов, которые продолжают вдохновлять и обогащать современное общество страны.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средневековой Индии и его важность сегодня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2026-05-10T13:42:26Z</dcterms:created>
  <dcterms:modified xsi:type="dcterms:W3CDTF">2026-05-10T13:42:26Z</dcterms:modified>
</cp:coreProperties>
</file>