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Восток и Наполеоновская эпоха: власть, война, культура
</a:t>
            </a:r>
            <a:endParaRPr lang="en-US" sz="2713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власть строила империи — от храмов Древнего Востока до Франции Наполеона.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Древний Восток и эпоху Наполеона, чтобы понять, как империи удерживали власть, вели войны и объясняли своё право управлять людьми.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Древний Восток и Наполеона
</a:t>
            </a:r>
            <a:endParaRPr lang="en-US" sz="249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Карта-схема: империи у рек и на континенте
</a:t>
            </a:r>
            <a:endParaRPr lang="en-US" sz="2634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государства возникали там, где было возможно собирать урожай, налоги и рабочую силу. Реки, каналы и поля делали власть материально устойчивой и управляемой.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хозяйство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Египет, Междуречье и Персия показывают разные формы ранней империи, но везде заметны чиновники, храмы и войско. Они обеспечивали порядок, сбор ресурсов и подчинение территорий.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Имперские опоры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начала XIX века уже жила в иной политической системе, однако Наполеон тоже создавал централизованный контроль. Сравнение показывает, как менялись инструменты объединения больших пространств.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Наполеона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Карта-схема помогает увидеть не только границы, но и логику власти: от долин рек к континентальной империи, где управление строилось через армию и администрацию.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карта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Сквозные вопросы сравнения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империя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сравниваем, кто и как строил государство: сакральный царь, дворец, храм и чиновники в древности; армия, министры и префекты в наполеоновской Франции.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закон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важно понять место человека в системе власти: подданный в древнем царстве подчинён иерархии, а гражданин Наполеона формально включён в единое правовое пространство.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 технологии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смотрим, как велась война: колесницы, осадные машины и гарнизоны у древних царств; массовая армия, артиллерия и манёвры у Наполеона.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 культура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линия сравнения — идеология и культура. В одних случаях власть поддерживали культ, миф и надписи, в других — пресса, памятники и национальный образ императора.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управление в Древнем Востоке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Египте фараон считался не просто правителем, а носителем священного порядка. Его власть связывали с богами, а подчинение ему понималось как сохранение космического равновесия.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Сакральная власть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Ассирии и Персии царская власть опиралась на армию, сбор дани и контроль больших территорий. Завоёванные земли удерживались силой, налогами и строгой системой подчинения.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и завоевание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держалось на писцах, учёте зерна, земли и повинностей. Бюрократия позволяла собирать ресурсы, распределять работу и фиксировать обязанности жителей перед государством.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 чиновники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играли сатрапии в Персии: наместники управляли областями от имени царя. Это был один из ранних примеров разделения империи на контролируемые административные единицы.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 контроль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 военные технологии Древнего Востока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могущество древних царств поддерживали ирригация, бронзовые орудия и крепостные стены. Эти ресурсы помогали не только кормить население, но и содержать армию.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могущества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Колесницы и хорошо обученные отряды давали преимущество в бою, а также показывали статус правителя. Военная техника была частью демонстрации силы, а не только нападения.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Колесницы и армия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велись ради дани, контроля торговых путей и устрашения соседей. Захват территории имел экономический смысл, потому что усиливал центр и увеличивал поступления ресурсов.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войны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особенно прославились осадными машинами и жестокими методами подавления сопротивления. Массовые переселения населения помогали ломать старые связи и удерживать покорённые области.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Устрашение и депортации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культ и управление знанием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объясняла, почему власть правителя законна. Если царь действует по воле богов, его приказы воспринимаются не как личное желание, а как установленный порядок.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Священное оправдание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были не только местами культа, но и центрами богатства. Они собирали ресурсы, хранили имущество и участвовали в распределении зерна и труда.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и ресурсы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и писцы владели письменностью, а значит — знаниями о налогах, ритуалах и истории. Контроль над письмом усиливал контроль над памятью общества.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 власть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Царские надписи, мифы и монументальное искусство рассказывали одну версию прошлого: победы правителя, его благочестие и право повелевать. Это формировало нужную политическую память.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подчинение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общество в древних царствах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в праве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в древних царствах не отменяли неравенство, а закрепляли его. Они показывали, кто выше по статусу, и какие наказания полагаются разным группам населения.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законы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жёсткой социальной лестнице закон связывал государство и общество. Это был шаг к более устойчивому управлению, основанному на записи, а не только на устном приказе.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Хаммурапи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стал знаменитым примером письменного закона. В нём особенно заметно, что одно и то же преступление наказывалось по-разному в зависимости от положения человека.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правило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норма делала власть более предсказуемой. Правитель уже не только приказывал, но и фиксировал правила, которые должны были соблюдаться подданными.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показывают огромную дистанцию между древними империями и европейской эпохой Наполеона, но не объясняют сами механизмы власти.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ранними империями и Наполеоном проходит тысячелетний разрыв, но оба периода связаны концентрацией власти и созданием крупных управляемых пространств.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древневосточных государств и событий Французской истории (1799, 1804)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линия двух эпох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переворота 1799 года Наполеон быстро превратил Францию в централизованное государство с жёстким контролем.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Наполеон стал императором, завершив переход от республики к империи.
</a:t>
            </a:r>
            <a:endParaRPr lang="en-US" sz="1195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провозглашении Наполеона императором (1804)
</a:t>
            </a:r>
            <a:endParaRPr lang="en-US" sz="709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1805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 Аустерлице в 1805 году показала силу корпусной системы, быстрых манёвров и концентрации сил.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 Аустерлице стала символом новой военной модели.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под Аустерлицем, 2 декабря 1805 года; исторические справочники по Наполеоновским войнам
</a:t>
            </a:r>
            <a:endParaRPr lang="en-US" sz="605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год культ власти получил официальный статус и усилил роль искусства, церемониала и прессы.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год Наполеон стал императором Франции.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Наполеона императором Франции, 1804 год
</a:t>
            </a:r>
            <a:endParaRPr lang="en-US" sz="864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2281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статей включал Гражданский кодекс, превращая право в единую систему правил для граждан, собственности и семьи.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кодекс сделал закон единым и общим для граждан.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civil des Français, первоначальная редакция 1804 года
</a:t>
            </a:r>
            <a:endParaRPr lang="en-US" sz="889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общие механизмы имперской власти и разные способы её обоснования.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централизуют ресурсы, но одна опирается на сакральную традицию, а другая — на гражданское государство и массовую политику.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характеристики государств Древнего Востока и Франции Наполеоновской эпохи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ключевым параметрам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Сакральная власть и 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Египте и Персии власть выглядела не просто политической, а почти священной. Храмы, жрецы и писцы не только обслуживали управление, но и помогали объяснять, почему порядок должен сохраняться именно так.
</a:t>
            </a:r>
            <a:endParaRPr lang="en-US" sz="995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власть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Наполеоновское государство действовало иначе: оно полагалось на министерства, прессу и школу. Информация стала более массовой, но контроль над ней оставался жёстким, особенно в военное время.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как инструмент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эпохах знание было ресурсом управления. То, кто записывает, хранит и распространяет сведения, напрямую влияло на армию, налоги, право и память о правителе.
</a:t>
            </a:r>
            <a:endParaRPr lang="en-US" sz="1118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 власти и знании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идеология, закон и армия работают вместе
</a:t>
            </a:r>
            <a:endParaRPr lang="en-US" sz="2435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идеология превращается в закон, а закон поддерживается армией и системой распространения идей.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место человека в государстве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древних царствах человек принадлежал к жёстко заданной иерархии: статус определял обязанности, доступ к ресурсам и степень защиты со стороны власти. Личность почти не отделялась от своего сословного положения.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иерархия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меняется сама логика принадлежности: не только кто ты по рождению, но и как государство признаёт твой статус. Это один из самых заметных исторических сдвигов эпохи.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государства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Древнего Востока подданный был частью порядка, созданного сверху. Для наполеоновской Европы важнее становится гражданин, включённый в государство через закон, службу и обязанность.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подданного к гражданину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наполеоновской Франции провозглашается гражданское равенство перед законом. Однако имущественные различия, служебные связи и влияние элит по-прежнему сильно влияли на реальные возможности человека.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на бумаге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термина для точного сравнения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934345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 — это государство, которое объединяет разные земли, народы и традиции под одной властью. Для школьного сравнения важно видеть не только размер территории, но и способы её удержания.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34345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791961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 — система чиновников, документов и учёта, без которой невозможно собирать налоги, вести перепись, управлять войском и контролировать исполнение приказов в большом государстве.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1961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656340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 — это управление общественным мнением через символы, тексты, образы и церемонии. Она помогает власти объяснять свои решения и создавать образ законного правителя.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656340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ключевым идеям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власти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Францию Наполеона объединяет сильная централизованная власть, которая опирается на армию, чиновников и символы единства, чтобы управлять большой территорией.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контролировал знание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древних царствах знания контролировали писцы и жрецы, а при Наполеоне — государство через школу, печать и официальные тексты, задававшие нужный образ власти.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войны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армия чаще была связана с устрашением и завоеванием, а наполеоновская — с массовым призывом, корпусной системой и быстрым манёвром по всей Европе.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кодекс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важен потому, что он превращает власть в письменную норму. Закон становится не случайным приказом, а общей основой порядка и управления обществом.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механизм — разные эпохи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эпохи показывают один и тот же принцип: империя держится на силе, законе, символах и контроле знаний. Меняются технологии и идеологии, но логика власти остаётся узнаваемой.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2026-07-26T06:03:14Z</dcterms:created>
  <dcterms:modified xsi:type="dcterms:W3CDTF">2026-07-26T06:03:14Z</dcterms:modified>
</cp:coreProperties>
</file>