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image" Target="../media/image-11-14.png"/><Relationship Id="rId15" Type="http://schemas.openxmlformats.org/officeDocument/2006/relationships/image" Target="../media/image-11-15.png"/><Relationship Id="rId16" Type="http://schemas.openxmlformats.org/officeDocument/2006/relationships/image" Target="../media/image-11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НЕ с именами прилагательными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слитное или раздельное написание?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знать о прилагательных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прилагательное называет признак предмета и отвечает на вопросы какой? какая? какое? какие? С написанием НЕ помогает разобраться не только правило, но и смысл слова, соседние слова и весь контекст предложения.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 с прилагательными пишется слитно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 пишутся прилагательные, которые без НЕ не употребляются: неряшливый, нелепый, неуклюжий, ненастный. В таких словах НЕ входит в состав слова.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 выбирают и тогда, когда с НЕ появляется новое качество: небольшой — «маленький», невесёлый — «грустный», недобрый — «злой».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с НЕ воспринимается как одно цельное значение, оно тоже пишется слитно. Здесь важно не отдельное отрицание, а новый признак в целом.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185690"/>
            <a:ext cx="4164900" cy="27291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случаи слитного и раздельного написания
</a:t>
            </a:r>
            <a:endParaRPr lang="en-US" sz="2461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важные случаи выбора написания.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Написание зависит от смысла, контекста и соседних слов, а не только от формы слова.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орфографии: НЕ с именами прилагательными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050" y="1105262"/>
            <a:ext cx="4208700" cy="1849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8275" y="1105262"/>
            <a:ext cx="4208700" cy="18495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467850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или низкий?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предложении есть противопоставление с союзом а, НЕ пишется раздельно. Мы не просто отрицаем один признак, а прямо называем другой: не высокий, а низкий. Так смысл становится особенно ясным.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741237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Светлый и тёмный контраст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удобно показать на паре противоположных признаков. Например: не широкий, а узкий; не добрый, а злой. В таких примерах один признак заменяется другим, поэтому написание остаётся раздельным.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с союзом А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усиливают отрицание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 пишутся прилагательные со словами вовсе не, далеко не, совсем не, отнюдь не. Эти слова показывают, что признак отвергается особенно резко и заметно.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стоит нисколько не или ничуть не, правило остаётся тем же. Такие слова помогают понять, что перед нами не новое качество, а сильное отрицание признака.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предложениях встречаются такие примеры: вовсе не трудная задача, далеко не простой ответ, совсем не весёлый день. Усилители отрицания делают смысл более точным.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случаи встречаются чаще всего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 встречается чаще, но раздельные случаи требуют особой внимательности.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доля слитного написания не отменяет трудность раздельных случаев: решающим остаётся смысл предложения.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 теме «Правописание НЕ с именами прилагательными»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 краткими прилагательными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кратких форм особенно важно проверить контекст. Один и тот же признак может быть просто отрицаемым или уже названным как новое качество.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записью полезно задать вопрос: речь идёт об отсутствии признака или о новом, цельном признаке? Ответ помогает выбрать нужное написание.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прилагательные тоже пишутся с НЕ по смыслу. Если есть простое отрицание признака, пишем раздельно: не готов, не прав, не рад, не доволен.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обозначает единое качество, написание может быть слитным: невежлив, невесел, нерадостен. Здесь НЕ не отделяется от общего значения слова.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правильное написание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проверки помогает определить орфограмму по смыслу предложения.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слов: небольшой и не большой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небольшой пишется слитно, потому что по смыслу оно близко к слову «маленький». Здесь НЕ помогает назвать новое качество предмета, а не просто отрицать признак.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не большой пишется раздельно, если речь идёт только об отрицании: дом не является большим. Одна и та же основа в разных предложениях может передавать разный смысл.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6962" y="1503496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16887" y="1534516"/>
            <a:ext cx="310200" cy="2481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92506" y="1499146"/>
            <a:ext cx="279038" cy="318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56824" y="1534516"/>
            <a:ext cx="310200" cy="24816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7896774" y="1503496"/>
            <a:ext cx="310200" cy="3102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без НЕ не употребляются
</a:t>
            </a:r>
            <a:endParaRPr lang="en-US" sz="2500" dirty="0"/>
          </a:p>
        </p:txBody>
      </p:sp>
      <p:sp>
        <p:nvSpPr>
          <p:cNvPr id="19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20" name="Text 2"/>
          <p:cNvSpPr txBox="1"/>
          <p:nvPr/>
        </p:nvSpPr>
        <p:spPr>
          <a:xfrm>
            <a:off x="405988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Неразрывная часть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прилагательных НЕ уже стало частью корня, поэтому отделить его нельзя. В современном языке такие слова воспринимаются как единые: неряшливый, нелепый, неуклюжий, ненастный.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3885912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таких слов часто описывает погоду, внешний вид или общее впечатление: ненастный, невзрачный. Здесь НЕ не отрицает признак, а входит в состав самого слова.
</a:t>
            </a:r>
            <a:endParaRPr lang="en-US" sz="1200" dirty="0"/>
          </a:p>
        </p:txBody>
      </p:sp>
      <p:sp>
        <p:nvSpPr>
          <p:cNvPr id="22" name="Text 4"/>
          <p:cNvSpPr txBox="1"/>
          <p:nvPr/>
        </p:nvSpPr>
        <p:spPr>
          <a:xfrm>
            <a:off x="2145950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без формы без НЕ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прилагательное не имеет привычной формы без НЕ, его пишут слитно. Так школьник не подбирает отдельное слово, а запоминает целое написание вместе с корнем.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5625850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Черта характера или поведения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неряшливый и неуклюжий называют устойчивое качество человека. Они пишутся слитно, потому что без НЕ в этом значении не употребляются.
</a:t>
            </a:r>
            <a:endParaRPr lang="en-US" sz="1200" dirty="0"/>
          </a:p>
        </p:txBody>
      </p:sp>
      <p:sp>
        <p:nvSpPr>
          <p:cNvPr id="24" name="Text 6"/>
          <p:cNvSpPr txBox="1"/>
          <p:nvPr/>
        </p:nvSpPr>
        <p:spPr>
          <a:xfrm>
            <a:off x="7365800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Запоминать целиком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встрече с такими прилагательными важно не искать раздельное написание. Нужно сразу узнавать слово целиком и помнить, что в нём НЕ не отделяется от основы.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365427"/>
            <a:ext cx="4206300" cy="21588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похожих пар слов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слитное написание часто создаёт новое качество, а раздельное сохраняет прямое отрицание признака.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слитных формах чаще появляется новое, цельное качество, а раздельные формы подчёркивают отрицание или сопоставление признака.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«НЕ с именами прилагательными»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смысл слова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731825" y="11165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 может превращать прилагательное в новое качество: невежливый человек — это грубый человек, а небольшой предмет — просто маленький, без дополнительного отрицания.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1731825" y="24399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раздельном написании слово не называет признак целиком, а только отрицает его: не вежливый, а уставший; не большой, а маленький; не добрый, а строгий.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731825" y="37633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корень даёт разный смысл в зависимости от написания и окружения. Поэтому важно читать не отдельное слово, а всё предложение целиком.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правописании НЕ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ученики спешат и смотрят только на само слово, не вчитываясь в предложение целиком.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источник ошибок — невнимание к контексту; значит, проверка смысла важнее механического запоминания.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типичных ошибок для 5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возможны два варианта написания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прилагательные допускают оба варианта, если меняется смысл высказывания. Например, неинтересный фильм — это скучный фильм, а не интересный фильм означает лишь отсутствие интереса в данный момент.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Слитная форма обычно называет новое качество и звучит как одно целое: недобрый взгляд, неинтересный рассказ. Раздельная форма подчёркивает простое отрицание признака и зависит от соседних слов.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выбрать написание, нужно проверить контекст: есть ли противопоставление, усиление отрицания или возможность заменить слово синонимом. Один и тот же пример может читаться по-разному.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орфограммы на примере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выбрать слитное или раздельное написание по смыслу предложения.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50" y="1105262"/>
            <a:ext cx="4208700" cy="1849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08275" y="1105262"/>
            <a:ext cx="4208700" cy="1849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36875" y="3051375"/>
            <a:ext cx="41970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дома и два размера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можно показать большой дом и рядом небольшой дом. Сравнение сразу напоминает: если слово обозначает новое качество, НЕ пишется слитно. Разница становится заметной без длинного объяснения.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608275" y="3051375"/>
            <a:ext cx="41970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характера — два написания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изобразить доброго и недоброго героя, а рядом подписать противопоставление: не добрый, а строгий. Так ученику легче увидеть, что раздельное написание связано с отрицанием одного признака и называнием другого.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запомнить правило через пары слов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41272" y="2191027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96534" y="2367427"/>
            <a:ext cx="310200" cy="31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43372" y="2208260"/>
            <a:ext cx="310200" cy="27573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6575" y="190490"/>
            <a:ext cx="80316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в учебной работе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859955" y="2822200"/>
            <a:ext cx="23220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 диктанте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диктанта нельзя полагаться только на память. Нужно прочитать всё предложение, заметить смысл, а затем решить, слитно или раздельно пишется прилагательное с НЕ.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359788" y="2998600"/>
            <a:ext cx="2429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главные опоры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проверки ищут противопоставление с союзом а, слова вовсе не, далеко не, совсем не и возможность подобрать синоним без НЕ. Эти признаки быстро уточняют написание.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962055" y="2822200"/>
            <a:ext cx="23220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форма — разные варианты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прилагательное в разных предложениях может писаться по-разному. Поэтому важно не угадывать, а внимательно смотреть на контекст и смысл соседних слов.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156846"/>
            <a:ext cx="4164900" cy="27868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самопроверки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проверка помогает не ошибиться, если сравнить смысл, контекст и соседние слова перед записью.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обозначает новое качество или без НЕ не употребляется, пишем слитно; при отрицании, противопоставлении и усилении отрицания — раздельно.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правила «НЕ с именами прилагательными»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урока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НЕ с прилагательными определяет не только правило, но и смысл предложения. Если внимательно читать контекст, легко заметить новое качество, противопоставление или усиленное отрицание и выбрать верное написание.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2026-05-22T05:51:35Z</dcterms:created>
  <dcterms:modified xsi:type="dcterms:W3CDTF">2026-05-22T05:51:35Z</dcterms:modified>
</cp:coreProperties>
</file>