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 их свойства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числа, дроби и выражения без ошибок?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7 классе нужны сравнения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нужны при вычислениях, решении уравнений, работе на координатной прямой и проверке ответов. Они помогают быстро упорядочить числа, выбрать верный результат и заметить ошибку в решении.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и их значение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&gt; показывает, что левое число или выражение имеет большее значение. Например, запись 8&gt;6 читается как «восемь больше шести» и помогает точно зафиксировать результат сравнения.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&lt; указывает, что левое число меньше правого. Запись 2&lt;7 означает «два меньше семи» и особенно удобна при работе с координатной прямой и неравенствами.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= используют, когда значения совпадают. Например, 5=5 читается как «пять равно пяти». Так записывают и равные выражения, если после вычислений они дают один результат.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равно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≠ показывает, что значения различаются. Он помогает быстро отметить, что два числа или выражения не совпадают, даже если различие совсем небольшое.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 сравнения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главных знака сравнения, их смысл и краткий пример записи.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позволяют точно записывать отношения между числами и выражениями без лишних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и сравнение чисел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Правее —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число, расположенное правее, всегда больше. Поэтому 4 больше 1: точка с числом 4 стоит правее, чем точка с числом 1.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Левее —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находится левее, оно меньше. Отрицательные числа лежат левее нуля, поэтому −2&lt;0. Это правило удобно использовать при чтении графиков и решении задач.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наглядно показывает, как числа упорядочиваются по возрастанию. Чем правее точка, тем больше значение, а стрелка вправо указывает направление увеличения.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на примерах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как меняется результат сравнения в разных парах чисел и почему знак зависит от их 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столбцам видно: 3&lt;5, 6=6, 8&gt;2, а любое отрицательное число меньше положительного.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натуральные числа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цифр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чисел разное количество цифр, больше то, которое содержит больше цифр. Например, любое трёхзначное число больше любого двузначного, потому что оно больше по разрядам.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слева направо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 одинаково, сравнение начинают с самого старшего разряда. Если там значения равны, переходят к следующему разряду и продолжают до первого различия.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347 больше 329, потому что в разряде десятков 4 больше 2. Старшие разряды уже определили результат, поэтому дальше сравнивать не требуется.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десятичных дробей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целая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десятичных дробей сначала сравнивают целую часть. Если она одинакова, переходят к десятым, затем к сотым и тысячным, пока не появится первое различие.
</a:t>
            </a:r>
            <a:endParaRPr lang="en-US" sz="1084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 меняют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в дробной части не изменяют число. Поэтому 2,5=2,50=2,500: запись может выглядеть длиннее, но значение остаётся тем же.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проще, можно дописать нули до одинакового числа знаков после запятой. Тогда легче увидеть, какая дробь больше, меньше или равна другой.
</a:t>
            </a:r>
            <a:endParaRPr lang="en-US" sz="10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обыкновенных дробей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знаменатели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знаменатели одинаковые, больше та дробь, у которой числитель больше. Например, 5/8&gt;3/8, потому что из одинаковых частей взято больше.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числители равны, больше дробь с меньшим знаменателем. Так, ¾&gt;3/5, потому что одна и та же часть целого разделена на меньшее число долей.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способы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можно сравнивать и через общий знаменатель, и через перевод в десятичную запись, если это удобно для конкретной задачи и вычисления не становятся сложнее.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чисел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способа сравнения в зависимости от вида чисел.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отрицательных чисел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 нулю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отрицательных чисел больше то, которое находится ближе к нулю. Поэтому −2 больше, чем −7: на числовой прямой оно расположено правее.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слева на координатной прямой всегда меньше чисел справа. Это правило помогает быстро сравнивать отрицательные числа без вычислений и не путаться в записи неравенств.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нуля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больше любого отрицательного числа и меньше любого положительного. Такое сравнение особенно важно при решении задач с координатной прямой, неравенствами и промежутками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 на координатной прямой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правее число расположено на прямой, тем оно больше. Это наглядно показывает переход от отрицательных значений к положительным.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слева направо отражает возрастание: −5 &lt; −2 &lt; 0 &lt; 3 &lt; 7.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«Сравнения и их свойства».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896729"/>
            <a:ext cx="8004900" cy="13655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сравнения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«Сравнения и их свойства»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свойства, которые используются при преобразовании записей и проверке решений.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равенства и неравенства помогают переносить запись в обратном направлении и сохранять верные преобразования.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прибавления и вычитания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неравенства прибавить или вычесть одно и то же число, знак сравнения не меняется. Это позволяет преобразовывать выражения, не нарушая их истинности.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7 &gt; 4 следует 7 + 3 &gt; 4 + 3, то есть 10 &gt; 7. Так удобно проверять промежуточные шаги и упрощать вычисления в задачах и уравнениях.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используют, когда нужно перенести слагаемое или сделать сравнение более удобным для подсчёта. Оно особенно полезно при решении неравенств и проверке ответов.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умножения и деления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неравенства умножить или разделить на положительное число, знак остаётся тем же. Значения изменяются, но порядок сравнения сохраняется.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на отрицательное число знак неравенства меняется на противоположный. Это правило нужно помнить особенно внимательно, чтобы не получить неверный ответ.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2 &lt; 5 после умножения на −1 получаем −2 &gt; −5. Хотя числа изменили знак, расположение на числовой прямой объясняет, почему сравнение перевернулось.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знак неравенства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тип действия и знак числа влияют на сохранение или изменение знака сравнения.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сравнения на примерах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примере сначала выполняют вычитание: 18 − 6 = 12. Затем сравнивают 12 и 9, получая верное неравенство 12 &gt; 9. Такой способ помогает не ошибиться при чтении выражений и увидеть, какое значение больше.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выражения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оба произведения дают один и тот же результат: 4 · 3 = 12 и 2 · 6 = 12. Значит, выражения равны. На рисунке это удобно показать одинаковыми наборами предметов, где количество совпадает.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сравнение помогает в жизни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встречается не только в математике, но и в повседневных решениях, когда нужно быстро выбрать лучший вариант или понять, что изменилось.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учёбу, но остальные области тоже регулярно требуют сравнения чисел и результатов.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обобщению бытовых примеров для учебной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сравнении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цифры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сравнивают десятичные дроби по количеству знаков после запятой и забывают про значение разрядов. Из-за этого 3,4 и 3,40 ошибочно считают разными числами.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отрицательные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применять к отрицательным числам обычное правило «больше значит правее» без учёта нуля. На самом деле −2 больше, чем −7, потому что оно ближе к нулю.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нули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 конце десятичной дроби не меняют её значение: 2,5 = 2,50. Если этого не помнить, можно сделать неверный вывод о равенстве или неравенстве чисел.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 &lt; часто путают при записи ответа. Полезно проверять себя по смыслу: широкий конец знака всегда смотрит на большее число, а узкий — на меньшее.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 — основа точных решений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упорядочивать числа, выражения и данные, а знаки &gt;, &lt;, = и ≠ делают запись краткой и точной. Зная правила, легче проверять вычисления, решать неравенства и избегать ошибок.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2026-05-29T11:06:10Z</dcterms:created>
  <dcterms:modified xsi:type="dcterms:W3CDTF">2026-05-29T11:06:10Z</dcterms:modified>
</cp:coreProperties>
</file>