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Октавиан Август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Римской империи, заложивший начало эпохи мира и порядка.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рождения и власть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Август, приемный сын Юлия Цезаря, появился на свет в период политических потрясений, когда Рим переходил от республики к империи на фоне гражданских войн.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 г.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Гай Октавий в знатной семье; мать — племянница Юлия Цезаря.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г.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усыновил Октавия, присвоив ему своё имя и права наследника.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взросления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18 лет Октавиан вошёл в политическую борьбу, получив значительное влияние.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г.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Второго триумвирата, объединение с Марком Антонием и Лепидом ради борьбы с убийцами Цезаря.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и ранняя жизнь Октавиана
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триумвират: союз и распад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союза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43 г. до н. э. Октавиан, Марк Антоний и Лепид создали триумвират для укрепления власти и наказания убийц Цезаря. Этот союз оказался ключевым этапом в судьбе Рима.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между триумвирами вскоре появились из-за борьбы за влияние и личных амбиций, что подорвало единство и привело к конфликтам и разрыву отношений.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борьбы за власть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союза Октавиан и Марк Антоний вступили в открытую военную конфронтацию, что стало предвестником новой политической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Акции и утверждение власти
</a:t>
            </a:r>
            <a:endParaRPr lang="en-US" sz="3324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сражению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 г. до н. э. флоты Октавиана и союза Антония с Клеопатрой столкнулись в решающей битве, определяющей судьбу Рима и Египта.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флота противников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одержал убедительную победу, что позволило ему утвердиться как единоличному правителю и завершить эпоху гражданских войн.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новой эры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Октавиан стал неоспоримым лидером, положив начало периоду стабильности и роста — основа будущей Римской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принципата и власть Августа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27 г. до н. э. Сенат торжественно присвоил Октавиану титулы «Август» и «принцепс», подчеркнув начало новой эпохи в государстве.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принципата формально сохраняла республиканские институты, но реальная власть полностью переходила в руки Августа, обеспечивая порядок и стабильность.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был создан строй, который сочетал авторитет одного правителя с видимостью коллективного управления, что продлило существование империи.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административные изменения
</a:t>
            </a:r>
            <a:endParaRPr lang="en-US" sz="2872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уменьшил количество сенаторов, повысив требования к кандидатам для укрепления качества и дисциплины в Сенате.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новые административные органы с чётким разделением ответственности между Италией и провинциями, что повысило эффективность управления.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должности для управления крупными городами и провинциями, способствуя централизованному контролю со стороны императора.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стал ключевой фигурой в политике, объединяя военную, административную и религиозную власть под своей рукой.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реформы
</a:t>
            </a:r>
            <a:endParaRPr lang="en-US" sz="3324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Введено справедливое налогообложение и создано казначейство для прозрачного управления государственными финансами.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Усилена социальная поддержка бедных слоёв: бесплатно выдавался хлеб и устраивались публичные зрелища для поддержания мира и порядка.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выплаты и льготы получили ветераны, что способствовало социальной стабильности и лояльности армии.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Августа к Римской империи присоединились важные регионы, усилив влияние на Средиземноморье и торговые пути.
</a:t>
            </a:r>
            <a:endParaRPr lang="en-US" sz="123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1 век до н. э.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 новые провинции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империи укрепил её политическое и экономическое положение, сделав центром древнего мира огромный регион.
</a:t>
            </a:r>
            <a:endParaRPr lang="en-US" sz="12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Градостроительные проекты Августа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реконструировал и строил важные сооружения: Пантеон и Мавзолей, а также восстановил более 80 храмов, что преобразило облик Рима.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форумов, терм и архитектурных арок подчеркнуло величие империи и укрепило культурную значимость столицы для граждан.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провинциями и расширение гражданства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начал предоставлять римское гражданство некоторым провинциальным городам, укрепляя лояльность и интеграцию территорий в империю.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гражданства (начало правления)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новые должности — проконсулы и прокураторы — для эффективного контроля и судопроизводства в провинциях, обеспечивая соблюдение законов и порядка.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управления (середина правления)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получили статус муниципиев, что позволило им самостоятельно управлять местными делами в рамках римского законодательства.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муниципалитетов (окончание правления)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эпохе мира: Pax Romana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при Акции Октавиан установил длительный мир, остановив гражданские конфликты и обеспечив политическую стабильность на территории империи. Это дало возможность развиваться экономике и культуре.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Pax Romana продолжался более двух веков, крепя государство и охраняя границы. Благодаря этому ремесла и наука получили простор для роста без угроз военных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литературные достижения эпохи Августа
</a:t>
            </a:r>
            <a:endParaRPr lang="en-US" sz="2381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«Энеида» Вергилия — эпопея нового времени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создал крупнейшее произведение «Энеида», воспевающее римские ценности и историю. Поэма стала символом национальной идентичности и воспитания римлян в духе патриотизма.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покровительство Августа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активно поддерживал поэтов и мыслителей, таких как Гораций и Овидий. Он способствовал возрождению традиций и формированию новых общественных идеалов через искусство и образование.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искусства и архитектуры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художественного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стало активно развиваться: город украшали статуи, мозаики и художественные росписи. Монументы восхваляли победы и отражали культурное процветание империи.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архитектурные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Августе в Риме строились форумы, триумфальные арки и храмы. Акведуки и дороги модернизировались, улучшая инфраструктуру и подчеркивая величие столицы.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312" y="326100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081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и расширение границ империи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армия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создал регулярные легионы с контрактной службой, повысив боеспособность и дисциплину войск.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границ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укрепления на Рейне и Евфрате стали линиями защиты от внешних вторжений и способствовали стабилизации региона.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Преторианская гвардия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элитного корпуса преторианцев обеспечило охрану императора и быстрое реагирование на внутренние угрозы.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рост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империи вошли Галлия, Испания и Египет, что расширило политическое и экономическое влияние Рима.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кампания и Клеопатра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984525" y="3255482"/>
            <a:ext cx="33441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 Марком Антонием, связанным с Клеопатрой, стало одним из ключевых эпизодов борьбы за власть. Битва при Акции завершилась поражением их сил и установлением контроля Октавиана.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19000" y="3255482"/>
            <a:ext cx="34545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Египет был присоединён к Римской империи как провинция. Это укрепило экономическую базу и позволило Октавиану стать единственным правителем без конкурентов.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образа правителя и культ Августа
</a:t>
            </a:r>
            <a:endParaRPr lang="en-US" sz="2985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почитание и храмы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созданы храмы в честь Августа, где учреждались культы императора. Это формировало культ личности и усиливало единство государства и народа.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и статуи как символы власти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монетах императора изображали с атрибутами власти, распространяя его образ по всей империи. Статуи Августа устанавливали в публичных местах для укрепления его авторитета.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Августа и провинциальная интеграция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религии включали в свои обряды почитание Августа, что способствовало синтезу традиций и усилению лояльности императору.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Элиты провинций постепенно принимали образец римского правления, участвуя в культе и получая статус в системе империи.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Августа на монетах и в архитектуре распространялась по всей территории, укрепляя общий римский культурный код и идентичность.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Смерть, наследие и влияние на историю
</a:t>
            </a:r>
            <a:endParaRPr lang="en-US" sz="329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скончался в 14 году н. э., получив посмертное божественное почитание (дивус). Его смерть означала переход власти наследнику Тиберию.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Августа сохранялось в политике, армии и культуре долгие столетия, заложив фундамент для последующего развития Римской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первого императора Рима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Август заложил основы мира и стабильности, трансформировав Рим из республики в могущественную империю. Его реформы и культурные достижения оставили глубокий след в истории Европы.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2026-05-10T11:16:59Z</dcterms:created>
  <dcterms:modified xsi:type="dcterms:W3CDTF">2026-05-10T11:16:59Z</dcterms:modified>
</cp:coreProperties>
</file>