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9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 наказание»: роман о нравственном выборе и цене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5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Достоевского о том, как идея испытывает совесть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45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3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 эпоху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 наказание» выросло из времени реформ, социальных потрясений и споров о новых идеях. Личная трагедия Достоевского и публикация в «Русском вестнике» придали роману особую остроту и философскую глубину.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75" y="3295168"/>
            <a:ext cx="2690700" cy="148461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как пространство давления и отчуждения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 романе не просто место действия, а среда, которая будто сжимает человека. Жара, пыль, тесные переулки и дворы-колодцы усиливают ощущение тревоги и внутреннего распада.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существуют кабаки, грязные лестницы, богатые квартиры и униженные бедняки. Эти резкие контрасты подчёркивают социальную несправедливость и делают конфликт романа ещё напряжённее.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влияет на героев не меньше, чем их собственные решения. Городская духота и беспорядок как будто отражают болезненное состояние общества и усиливают внутренний кризис Раскольникова.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Каморка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Нищенская комната Раскольникова становится символом замкнутости и одиночества. В таком пространстве особенно остро ощущаются бедность, раздражение и отрыв героя от нормальной человеческой жизни.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романа работает как часть его идеи: внешний мир показывает нравственную неустроенность людей. Поэтому город в произведении воспринимается почти как самостоятельный персонаж.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327849"/>
            <a:ext cx="4663800" cy="24878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 М. Достоевского «Преступление и наказание»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 их роль в раскрытии идей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персонажи раскрывают основные нравственные и философские линии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строится на столкновении идей: каждый герой либо поддерживает нравственный выбор, либо показывает его разрушение.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Родион Раскольников: герой, чья теория сталкивается с реальностью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1712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нужде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существует на грани нищеты и постоянно ощущает унижение. Материальная теснота, голод и зависимость от чужой помощи делают его особенно раздражительным и замкнутым.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525000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и 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 умеет принимать слабость как естественное состояние человека. Его гордость усиливает одиночество: он отдаляется от близких и всё глубже уходит в собственные мысли.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287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делит людей на «обыкновенных» и «необыкновенных», связывая право на преступление с якобы высшей целью. Эта логика кажется ему доказательством силы и исключительности.
</a:t>
            </a:r>
            <a:endParaRPr lang="en-US" sz="882" dirty="0"/>
          </a:p>
        </p:txBody>
      </p:sp>
      <p:sp>
        <p:nvSpPr>
          <p:cNvPr id="15" name="Text 5"/>
          <p:cNvSpPr txBox="1"/>
          <p:nvPr/>
        </p:nvSpPr>
        <p:spPr>
          <a:xfrm>
            <a:off x="617125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противоречие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всей резкости своих выводов герой способен к состраданию. Именно это делает его образ сложным: в нём одновременно живут жалость к людям и готовность переступить через них.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525000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портрет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преступления становится видно, что идея не укрепила героя, а разрушила его изнутри. Напряжённость, замкнутость и болезненная раздвоенность становятся главными чертами его состояния.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романа Ф. М. Достоевского «Преступление и наказание»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преступления Раскольникова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преступление возникает не из одной причины, а из сложного соединения социальной боли, идейного эксперимента и личного самоиспытания.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бедность и теоретическое оправдание поступка, но решающим становится внутренний разрыв героя между состраданием и гордостью.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Раскольникова и её нравственное крушение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0225" y="290839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не только размышляет, но и решается испытать собственную теорию в действии. Для него преступление становится опытной проверкой права на исключительность.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60225" y="1860081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разделения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убеждён, что мир делится на «обыкновенных» и «необыкновенных». Вторые, по его мысли, могут нарушать закон, если это ведёт к великой цели и исторической пользе.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60225" y="3963868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после убийства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преступления теория перестаёт работать: вместо силы приходит страх, лихорадка, отвращение к себе и мучительное ощущение внутреннего распада.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746450" y="290839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доказывает, что логическая схема не отменяет нравственный закон. Внутренний суд оказывается сильнее любых рассуждений о пользе и праве сильного.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746450" y="1860081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Разлад с 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всё сильнее отдаляется от окружающих, потому что не может вернуться к обычному человеческому общению. Его сознание замыкается в подозрении и одиночестве.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 идеи к признанию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нравственный выбор проходит путь от замысла к покаянию.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913" y="1617079"/>
            <a:ext cx="288675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16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Мармеладова как нравственный ориентир романа
</a:t>
            </a:r>
            <a:endParaRPr lang="en-US" sz="2166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умеет видеть в человеке не только его падение, но и возможность изменения. Её отношение к Раскольникову основано не на осуждении, а на сострадательном участии.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вера не показная и не внешняя: она выражается в терпении, принятии страдания и верности нравственной правде. Через Соню роман показывает силу духовной опоры.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Самопожертвование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поддержать семью, Соня идёт на тяжёлую жертву. Этот выбор подчёркивает трагизм её судьбы и одновременно раскрывает её внутреннюю чистоту.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покаянию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Соня помогает Раскольникову сделать шаг к признанию. Она не оправдывает преступление, но ведёт героя к правде, которую он долго не решался принять.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Порфирий Петрович: следствие как психологическое противостояние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следователь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Порфирий Петрович понимает, что дело Раскольникова нельзя раскрыть только уликами. Он читает не только факты, но и интонации, паузы, реакцию героя на разговор.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 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романе Порфирий воплощает не сухую карательную силу, а закон, который стремится довести человека до добровольного признания и нравственной ответственности.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Интеллектуальный поединок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с Порфирием превращаются в напряжённый диалог двух сильных умов. Именно поэтому следствие у Достоевского похоже не на процедуру, а на духовную борьбу.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метод основан на иронии, намёках и психологическом напряжении. Следователь как будто подводит Раскольникова к собственной правде, не торопясь с прямым обвинением.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663660"/>
            <a:ext cx="4339200" cy="2227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 их смысл в развитии сюжета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внешние события романа ведут героя от идеи и самообмана к страданию, раскаянию и возможному духовному обновлению.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фиксирует новый этап внутреннего движения героя: от замкнутой теории к осознанию вины и потребности в нравственном возрождении.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 М. Достоевский, «Преступление и наказание» (1866)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сны и повторяющиеся детали романа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о лошади
</a:t>
            </a:r>
            <a:pPr algn="l" indent="0" marL="0">
              <a:lnSpc>
                <a:spcPct val="115000"/>
              </a:lnSpc>
              <a:buNone/>
            </a:pPr>
            <a:r>
              <a:rPr lang="en-US" sz="2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со лошадью показывает не только жестокость окружающего мира, но и глубоко спрятанную жалость Раскольникова. Его теория о «праве» на убийство сразу вступает в конфликт с живым состраданием.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Пороги и двери
</a:t>
            </a:r>
            <a:pPr algn="l" indent="0" marL="0">
              <a:lnSpc>
                <a:spcPct val="115000"/>
              </a:lnSpc>
              <a:buNone/>
            </a:pPr>
            <a:r>
              <a:rPr lang="en-US" sz="2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Пороги, лестницы и двери постоянно напоминают о переходе между состояниями: преступлением и покаянием, закрытостью и открытостью, одиночеством и участием. Пространство становится знаком внутреннего движения героя.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27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оттенки сопровождают болезни, бедность, духоту и моральное разложение. Они создают ощущение нездоровой атмосферы, в которой человеческое достоинство постепенно вытесняется страхом, унижением и внутренним распадом.
</a:t>
            </a:r>
            <a:endParaRPr lang="en-US" sz="928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 романе работают как система сигналов: они возвращают к главным темам, усиливают тревогу и помогают увидеть скрытые связи между событиями, снами и состоянием персонажей.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 и Евангелие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 и Евангелие обозначают возможность нравственного выбора и очищения. Эти детали связывают страдание не с безысходностью, а с надеждой на признание вины и духовное возвращение к людям.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мотивов по роману Ф. М. Достоевского «Преступление и наказание»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роман строится не вокруг одного события, а вокруг столкновения идей, чувств и нравственных последствий поступка.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акценты приходятся на совесть и страдание: именно они переводят сюжет из плоскости преступления в плоскость духовного выбора.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«Двойники» Раскольникова: Лужин и Свидригайлов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723919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Лужин и выгода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Лужин представляет холодный расчёт и самодовольство, маскирующиеся под рассуждения о пользе. Его поведение показывает, как эгоизм может выглядеть внешне прилично, но оставаться нравственно пустым.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723919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Свидригайлов и пустота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Свидригайлов доводит личную свободу до цинизма и внутреннего распада. Он живёт без устойчивых моральных опор, поэтому его образ становится предупреждением о конце пути, лишённого совести.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72444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для героя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персонажа помогают увидеть возможные направления, по которым могла бы развиться идея Раскольникова. Через них роман проверяет его теорию в двух крайних, но одинаково разрушительных формах.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72444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вместо оправдания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подчёркивает главный вопрос романа: можно ли оправдать человека, если он сознательно отказывается от сострадания. Ответ Достоевского однозначен: такой путь ведёт к духовному тупику.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Раскольникова от вины к покаянию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внутренних состояний героя и ключевых событий романа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Эпилог и мотив духовного воскресения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эпилоге пространство Сибири выглядит суровым и молчаливым, но именно на таком фоне рождается надежда. Холод и пустота подчеркивают, что новое чувство не даётся легко и требует внутренней работы.
</a:t>
            </a:r>
            <a:endParaRPr lang="en-US" sz="849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Сибирский снег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читает Соня, становится знаком не абстрактной веры, а живого участия и терпения. Её присутствие рядом с героем создаёт образ поддержки, способной выдержать даже долгую каторгу.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Евангелие Сони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 обещает мгновенного счастья, однако показывает первый шаг к изменению. Раскольников ещё несёт в себе боль и гордость, но уже перестаёт быть окончательно закрытым для любви и сострадания.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новой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актуальным для современного школьника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оправданий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показывает, что красивая цель не снимает вины, если путь к ней строится на унижении другого человека. Этот вопрос особенно важен в эпоху споров, конфликтов и агрессивных решений.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выбор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понять, что любой поступок имеет последствия, даже если сначала кажется оправданным. История Раскольникова учит не перекладывать ответственность на обстоятельства, идеи или давление окружающих.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оказывается под давлением бедности, одиночества и городской жестокости, но именно это заставляет задуматься: как внешние условия влияют на выбор человека и где проходит граница личной свободы.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96575" y="282864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сострадания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напоминает, что поддержка, милосердие и способность слышать другого человека способны вернуть к жизни даже того, кто глубоко заблуждается. Это делает роман особенно близким современному читателю.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старшеклассника роман ценен тем, что говорит о самоопределении, внутренней честности и сопротивлении чужим ожиданиям. Раскольников ошибается, когда ставит гордость выше человеческого достоинства.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ценностных доминант по роману Ф. М. Достоевского «Преступление и наказание»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ценностные акценты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нравственный суд в романе важнее внешнего наказания: именно он определяет движение героя и смысл его испытаний.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 страдание образуют центр произведения, а вера и любовь открывают путь к преодолению вины и отчуждения.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романа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1866: публикация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выходит в «Русском вестнике» и сразу привлекает внимание читателей необычным сочетанием социальной темы, философского спора и напряжённого психологизма.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века: признание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закрепляется как одно из главных достижений Достоевского и становится важной частью школьного и университетского чтения.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мировое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активно читают и переосмысливают в разных странах; его идеи влияют на прозу, где исследуются совесть, кризис личности и давление общества.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живой диалог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остаётся актуальной, потому что ставит вопросы, которые не теряют остроты: можно ли оправдать зло целью и как сохранить человеческое достоинство.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убеждает: идея без совести превращается в разрушение, а подлинное наказание начинается внутри человека. Выход возможен лишь через признание вины, сострадание и нравственное обновление.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2026-05-31T16:00:41Z</dcterms:created>
  <dcterms:modified xsi:type="dcterms:W3CDTF">2026-05-31T16:00:41Z</dcterms:modified>
</cp:coreProperties>
</file>