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устройством клетки и её ролью в живом мире.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 — ключ к пониманию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есть у всех живых организмов, но увидеть их удалось только после появления микроскопа. Именно тогда стало ясно, что даже самая маленькая клетка имеет сложное строение и важные функции.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клеточные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 бактерии построены из клеток. У одних организмов клетка одна, у других их миллионы, но именно она составляет основу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главная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выполняет жизненные процессы: питается, дышит, растёт и реагирует на изменения среды. Поэтому клетка считается основной единицей строения и жизнедеятельности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при 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 появляются сами по себе. Они образуются только из уже существующих клеток при делении, что обеспечивает рост организма и восстановление его частей.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сформулировавшие теорию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клеточной теории связаны с работами М. Шлейдена, Т. Шванна и Р. Вирхова. Их открытия показали, что клетка является общим принципом строения живого.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клетки: защита и обмен веществ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внутреннее содержимое клетки от внешней среды и избирательно пропускает нужные вещества. Через неё клетка получает воду, кислород и питательные вещества, а также удаляет ненужные продукты обмена.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снаружи мембраны находится прочная клеточная стенка из целлюлозы. Она поддерживает форму клетки, защищает её и делает более устойчивой к внешним воздействиям.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не пропускает вещества бесконтрольно. Благодаря этому клетка сохраняет постоянство внутренней среды и может точно регулировать, что входит внутрь и что выходит наружу.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клеток оболочка устроена по-разному, поэтому их форма тоже отличается. У растений она обычно более правильная и чёткая, чем у животных клеток.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общие признаки клеток и их главные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мембрану, цитоплазму и ядро, но растительная клетка приспособлена к фотосинтезу, а животная — к активному движению и разнообразным функциям.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строению растительной и животной клетки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клетка: сравнение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 клеточных структур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размеров показывает, что клетки и их части слишком малы для наблюдения невооружённым глазом.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крупные из перечисленных объектов микроскопические, поэтому изучение клеток всегда связано с увеличением изображения.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диапазоны из школьного курса биологии: бактерия 1–5 мкм, эритроцит 7–8 мкм, ядро 5–10 мкм, эукариотическая клетка 10–100 мкм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877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3332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жизни клетки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внутренняя среда клетки, в которой находятся органоиды. Она связывает все части клетки и помогает веществам перемещаться туда, где они нужны.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Клетке постоянно нужна энергия для роста, деления, движения и поддержания работы всех процессов. Без неё жизнь клетки была бы невозможна.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свою работу: одни вырабатывают энергию, другие создают вещества, третьи сортируют, упаковывают или перерабатывают их для дальнейшего использования.
</a:t>
            </a:r>
            <a:endParaRPr lang="en-US" sz="119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структуры клетки действуют как единая система. Если один органоид работает неправильно, это сразу отражается на всей клетке и её возможностях.
</a:t>
            </a:r>
            <a:endParaRPr lang="en-US" sz="12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клетка принимает, обрабатывает и распределяет вещества.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центр управления клеткой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находится ДНК — молекула, в которой записана наследственная информация. Она определяет признаки организма и помогает клетке выполнять свои задачи.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центр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ядро клетка получает сведения о том, когда расти, делиться и какие вещества синтезировать. Поэтому ядро называют центром управления клеткой.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ядрышка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есть ядрышко, где образуются части рибосом. Это важно, потому что рибосомы участвуют в синтезе белков, необходимых клетке.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настоящего ядра нет. Их наследственный материал расположен прямо в цитоплазме, поэтому строение бактериальной клетки проще, чем у растений и 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получение энергии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питательные вещества превращаются в энергию, которая нужна клетке для движения, роста, деления и выполнения всех жизненных процессов.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там, где выше расход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митохондрий в клетках, которым требуется много энергии. Например, в мышечных клетках их количество значительно выше, чем в менее активных.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митохондрий клетка не смогла бы поддерживать свою работу. Именно поэтому их называют энергетическими станциями клетки, подчёркивая их важнейшую роль.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эндоплазматическая сеть и аппарат Гольджи
</a:t>
            </a:r>
            <a:endParaRPr lang="en-US" sz="2338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 — самые мелкие, но очень важные органоиды клетки. Они собирают белки по «чертежу» из наследственной информации, а затем готовые молекулы используются для роста и обновления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создание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образует внутри клетки каналы, по которым перемещаются вещества. На её поверхности могут располагаться рибосомы, поэтому она участвует в образовании белков и жиров.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 вещества, сортирует их и упаковывает в пузырьки. Так клетка отправляет нужные молекулы к нужному месту или выводит их наружу без 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собирает воду, соли и запасные вещества, создавая внутри клетки своеобразный склад для нужных ресурсов.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очистка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 ферментами расщепляют крупные молекулы и старые части клетки, чтобы использовать полезное снова и удалить лишнее.
</a:t>
            </a:r>
            <a:endParaRPr lang="en-US" sz="1381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крупная вакуоль удерживает воду и помогает клетке оставаться упругой, а значит сохранять правильную форму.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вакуоль и лизосомы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 фотосинтез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пластиды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находятся в клетках растений и некоторых водорослей. Их зелёный цвет связан с хлорофиллом — пигментом, который улавливает свет и запускает процесс фотосинтеза.
</a:t>
            </a:r>
            <a:endParaRPr lang="en-US" sz="1399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 свету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растение использует воду и углекислый газ, чтобы создавать органические вещества. Эти вещества служат источником питания и материала для роста.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фотосинтеза в окружающую среду выделяется кислород. Поэтому растения не только сами получают питательные вещества, но и поддерживают жизнь других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органоидов клетки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каждого органоида своя роль, но все они действуют согласованно. Без связи между ними клетка не смогла бы работать полноценно.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значимость имеют управление, энергия и обмен веществ: именно они обеспечивают работу остальных частей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для наглядного сравнения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808" y="988425"/>
            <a:ext cx="4123235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клетки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за что отвечает каждая часть клетки и где она встречается. Это помогает увидеть, как разные структуры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части есть у всех клеток, а специальные структуры определяют особенности растительных и животных клеток.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деление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деления клетки и последовательность изменений, необходимых для образования двух дочерних клеток.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0" y="1849415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9050" y="1822475"/>
            <a:ext cx="334200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9375" y="1849415"/>
            <a:ext cx="350400" cy="28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проще: у них нет оформленного ядра и мембранных органоидов. Их наследственный материал лежит прямо в цитоплазме, поэтому клетка компактна и быстро делится.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грибы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и грибов относятся к эукариотам. У них есть ядро и сложные органоиды, которые помогают выполнять множество функций и поддерживать жизнь клетки.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состоят из эукариотических клеток. Наличие ядра делает возможным точное хранение наследственной информации и управление работой клетки через согласованную деятельность органоидов.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клетки под микроскопом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лаборатории обычно используют кожицу лука или тонкий лист растения. Такой препарат удобен: клетки расположены достаточно ровно и хорошо различимы под микроскопом.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заметны форма клетки, её оболочка и ядро. У зелёных клеток можно рассмотреть хлоропласты, которые помогают объяснить, почему ткани имеют зелёный цвет.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позволяет увидеть то, что невозможно рассмотреть невооружённым глазом. Благодаря этому клетка перестаёт быть абстрактным понятием и становится реальным объектом изучения.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живая 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постоянно принимает из окружающей среды воду, кислород и питательные вещества. Без этого она не может расти, строить новые структуры и поддерживать свою работу.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вещества превращаются в энергию и строительный материал. Именно поэтому она способна двигаться, создавать нужные молекулы и выполнять множество задач.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клетка увеличивается, готовится к делению и образует новые клетки. Это необходимо для роста организма, восстановления тканей и размножения одноклеточных существ.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клетки действуют как единая система: одна структура принимает вещества, другая их перерабатывает, третья управляет процессами. Поэтому клетка действительно живая.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все признаки живого: питание, рост, обмен веществ, деление и реакцию на изменения. Понимание её строения помогает объяснить работу любого организма.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2026-05-29T19:16:00Z</dcterms:created>
  <dcterms:modified xsi:type="dcterms:W3CDTF">2026-05-29T19:16:00Z</dcterms:modified>
</cp:coreProperties>
</file>