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И. Сладков. «Песенки подо льдом»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зимнего водоёма, где жизнь не замирает ни на миг.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— внимательный рассказчик о природе
</a:t>
            </a:r>
            <a:endParaRPr lang="en-US" sz="2189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Сладков умел замечать в природе самое незаметное. Он писал о лесах, птицах, зверях и воде так, что каждый уголок природы кажется живым, интересным и немного загадочным.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произведение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не пусто и не безмолвно: там продолжается своя тихая жизнь. Автор показывает, что зима не останавливает природу, а только прячет её от глаз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водоёме живут рыбы, водоросли и маленькие водные жители. У каждого из них есть своё место, свои привычки и свой ритм жизни в холодной воде.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зимний пруд или река становятся настоящим домом. Читатель видит, как в тишине скрывается движение, а в холоде — терпеливая и упрямая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зимний водоём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 прозрачная крыша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водоём покрыт льдом и снегом, и кажется, будто всё остановилось. Но под этой холодной крышей по-прежнему есть вода, свет и движение. Такой зимний пейзаж легко представить на пруду или озере, где лёд блестит, а берег укрыт снегом.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тишине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вода выглядит спокойной и тёмной, но это не пустота. В ней заметны силуэты растений и рыб, а сама глубина хранит тепло для жизни. Иллюстрация с голубоватой водой и тёмными очертаниями создаст ощущение зимней тайны.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называется «Песенки подо льдом»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«песенки» делает название мягким и добрым. Оно напоминает о лёгком ритме, будто подо льдом звучит очень тихая музыка природы.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ледяной поверхностью всё не стоит на месте. Вода движется, переливается и словно шепчет, хотя снаружи стоит морозная тишина.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укрытии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передаёт удивление перед маленьким, спрятанным миром. Даже зимой живые существа не исчезают, а продолжают жить рядом с 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показывает холод, неподвижность и внешнее спокойствие. Он скрывает то, что происходит внизу, и делает зимний водоём похожим на закрытую тайну.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наоборот, напоминает о жизни, движении и дыхании природы. Именно в ней сохраняется живой мир, который не виден с поверхности.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водные растения делают пейзаж живым. Они показывают, что зима не уничтожает природу, а лишь прячет её до весны.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тень помогают увидеть глубину. Одни места кажутся ясными, другие — тёмными, и от этого картина становится ещё 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подо льдом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живут рыбы, водоросли и мелкие водные жители. Им приходится приспосабливаться к холоду и слабому свету, но они всё равно продолжают свою жизнь.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тихом мире можно представить окуня, щуку и тонкие стебли растений. Здесь нет суеты, зато есть осторожное движение и спокойная работа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автора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замечает то, что другой человек мог бы не увидеть: цвет воды, едва заметное движение и тёмные силуэты в глубине. Благодаря этому картина становится очень точной.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просто описывает лёд и воду, а показывает, как живёт зимний водоём. Каждая деталь работает на ощущение тайны и настоящей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учит читателя быть внимательным. Стоит присмотреться — и обычный пруд вдруг превращается в маленький удивительный мир.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делают рассказ понятным детям и помогают увидеть зимний водоём живым и выразительным.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языка текста — простота, образность и точность.
</a:t>
            </a:r>
            <a:endParaRPr lang="en-US" sz="1470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рассказ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удивление: как много жизни скрыто под льдом! Потом приходит спокойствие, потому что природа в рассказе кажется мудрой и надёжной.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радость открытия. Обычный зимний пейзаж вдруг становится маленькой тайной, которую хочется рассматривать ещё и ещё раз.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холодная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кажется неподвижным и молчаливым, будто под ним ничего не происходит. Но это только первое впечатление: зимний водоём скрывает жизнь, которая не прекращается даже в мороз.
</a:t>
            </a:r>
            <a:endParaRPr lang="en-US" sz="728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скрытая жизнь подо льдом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прозрачной крышкой воды продолжают жить рыбы, растения и маленькие обитатели. Они двигаются, дышат и ищут своё место в холодном мире, не сдаваясь зиме.
</a:t>
            </a:r>
            <a:endParaRPr lang="en-US" sz="809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ожидание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подводит к мысли, что природа терпелива. Она умеет пережить холодное время и спокойно дождаться весны, сохраняя всё живое до тёплых дней.
</a:t>
            </a:r>
            <a:endParaRPr lang="en-US" sz="8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тексте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наблюдения за льдом читатель приходит к открытию тайной жизни под водой.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32" y="1266498"/>
            <a:ext cx="983588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387" y="1266498"/>
            <a:ext cx="1264613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8154" y="1266498"/>
            <a:ext cx="1264613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 тексте не просто часть пейзажа. Он показывает холод и неподвижность сверху, а ещё помогает сильнее почувствовать, как незаметно и упрямо живёт вода под ним.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вода не исчезает и не засыпает. Она остаётся домом для множества существ, поэтому зимний водоём выглядит не пустым, а скрытно оживлённым.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подлёдного мира ведут себя тихо и бережно. Их движения почти незаметны, но именно они создают ощущение, что в холодной тишине всё-таки идёт жизнь.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внимательно рассматривает каждую подробность, словно держит в руках маленькую лупу. Благодаря этому даже обычный зимний пруд превращается в удивительное открытие.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природа в России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под белой шапкой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пруд стоит под снегом, будто укрылся тёплым одеялом, хотя вокруг мороз. По краям лежит белый берег, а в середине под тонким льдом угадывается тёмная вода. Такая картина привычна и всё же немного загадочна.
</a:t>
            </a:r>
            <a:endParaRPr lang="en-US" sz="1087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не сдаётся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Замёрзшая река кажется спокойной, но подо льдом она продолжает жить своей скрытой жизнью. Серый лёд, тихий снег и прозрачные участки воды создают ощущение тайны. Это очень русский зимний пейзаж: строгий, красивый и живой.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не спешить с выводами. Если поверхность кажется холодной и неподвижной, это ещё не значит, что под ней ничего не происходит; иногда самое интересное скрыто глубже.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внимательнее смотреть на природу. Маленькие детали — лёд, тень, движение рыб, тихая вода — становятся важными и учат замечать красоту в обычном.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уважение к каждому живому существу. Даже самые маленькие жители водоёма заслуживают внимания, потому что у них есть своя жизнь, свои заботы и своё место в 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 второклассникам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узнают знакомую зимнюю картину: снег, лёд, мороз и замёрзший пруд. То, что они видят каждый день, вдруг превращается в маленькую тайну и настоящее открытие.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длинных и трудных объяснений. Короткие фразы и понятные образы помогают быстро представить подлёдный мир и не потеряться в сложных словах.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вызывает любопытство: а что же происходит там, под льдом? Такое чувство «секрета» очень нравится детям и заставляет читать с интересом, почти как детектив.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спокойное и доброе, без страшных событий. Оно помогает почувствовать красоту зимы и учит смотреть на природу внимательнее, словно у неё есть свои маленькие чудеса.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подлёдного мира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Подлёдный мир напоминает тихий зимний дом, у которого вместо крыши — прозрачный лёд. Там всё движется медленно и осторожно, будто не хочет нарушить волшебную тишину.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образа подходят голубые, серые и белые оттенки. Они передают холод, спокойствие и прозрачность воды, а вместе с этим — ощущение скрытой, но настоящей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произведения Сладкова о 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Сладкова важны маленькие наблюдения: следы на снегу, шорох в траве, поведение птицы. Из таких деталей и складывается живая картина природы.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 на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говорит о зверях и птицах с уважением и теплом. Он не отдаляет их от человека, а помогает увидеть в них интересных соседей по одному миру.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разные сезоны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показывает, что природа не бывает одинаковой. Весной, летом, осенью и зимой в ней всегда есть что-то новое, и это делает его книги особенно увлекательными.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вода — главные образы текста. Они показывают два разных состояния зимнего водоёма: холодную поверхность и скрытую под ней жизнь.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жизнь звучат вместе, хотя это кажется странным. Именно в таком сочетании рождается главная мысль: зимой природа не исчезает, а просто замирает снаружи.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природа связывают весь текст. Эти слова напоминают, что даже в морозном мире есть красота, движение и маленькое чудо, которое надо уметь заметить.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тайна помогают читателю смотреть внимательнее. Автор словно предлагает: «Посмотри ещё раз — и увидишь то, что спрятано от первого взгляда».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жизнь подо льдом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показывает, что зима не отменяет жизнь. Его рассказ учит замечать красоту в простом, беречь природу и удивляться тому, как много тайн скрыто подо льдом.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2026-05-24T07:21:37Z</dcterms:created>
  <dcterms:modified xsi:type="dcterms:W3CDTF">2026-05-24T07:21:37Z</dcterms:modified>
</cp:coreProperties>
</file>