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 построение учебного сообщения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короткое сообщение ясным, логичным и убедительным.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учебное сообщение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сообщение помогает отвечать на уроке, выступать у доски и защищать проект. Оно учит выделять главное, говорить по плану и укладываться в короткое время без лишних слов.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содержание сообщения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6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границы разговора: она показывает, о чём именно будет сообщение. Без чёткой темы текст распадается на отдельные мысли и становится труднее для слушателя.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889038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отвечает на вопрос, что именно автор хочет доказать или объяснить. Все факты и примеры должны поддерживать её, а не уходить в сторону.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7276463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пояснения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понять смысл фактов и увидеть их в знакомой ситуации. Лучше выбирать 1–2 удачных примера, чем приводить много общих и слабых.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082750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3–5 точных фактов, чтобы раскрыть тему без перегрузки. Каждый факт должен быть связан с общей темой и располагаться в понятном порядке.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9470175" y="2920790"/>
            <a:ext cx="2026501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коротко подвести итог и ещё раз обозначить главную мысль. Завершённый вывод делает сообщение цельным и помогает слушателям запомнить главное.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цель и адресат сообщения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 чём говорится в сообщении. Она должна быть сформулирована точно и узко, чтобы слушатель сразу понял, какой вопрос будет раскрыт.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отвечает на вопрос, зачем создаётся сообщение и что важно узнать слушателям. Если цель ясна, легче отобрать нужные факты и не включать лишнее.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 — это те, кому адресован текст. Для одноклассников 6 класса лучше выбирать короткие предложения, знакомые примеры и объяснять новое понятие по одному.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учебное сообщение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занимает больше всего места, потому что именно она раскрывает тему подробно и последовательно.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времени и объёма отводится основной части, а вступление и заключение помогают начать и завершить мысль.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6 класса; распределение частей сообщения — методическая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готовится учебное сообщение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подготовки учебного сообщения для устного выступления.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Вступление: начало сообщения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4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тему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сразу обозначают, о чём пойдёт речь. Это помогает слушателям настроиться на тему и понять, какой вопрос будет раскрыт дальше.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40237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коротко объясняют, почему тема заслуживает внимания. Достаточно одного-двух предложений, чтобы показать её значение для учёбы или повседневной жизни.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0549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вступления формулируют главную мысль или вопрос, на который будет отвечать сообщение. Так слушатель легче понимает логику дальнейшего рассказа.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главные факты и примеры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7636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общее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основное положение, которое помогает понять тему в целом. Такой ход задаёт направление и делает последующие сведения более понятными.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96563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добавляют 3–5 фактов, расположенных в логическом порядке: по времени, по признакам или от общего к частному. Это сохраняет ясность текста.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4405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абзац — одна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абзаце смешать несколько идей, слушателю сложнее уловить смысл. Лучше выделять отдельный абзац для каждого важного факта или пояснения.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322471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«сначала», «потом», «например», «поэтому» и «итак» связывают части текста. Благодаря им сообщение звучит плавно и последовательно.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500890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подтверждает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факта полезно привести короткий пример из учебника, наблюдения или школьной жизни. Он делает мысль наглядной и помогает лучше запомнить материал.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учебного сообщения и их 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сообщения выполняет свою задачу: вводит тему, раскрывает её или подводит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не смешивать задачи частей: вступление вводит, основная часть раскрывает, заключение завершает мысль.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примеры в сообщении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учебника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учебника помогает подтвердить правило или факт точными сведениями. Он делает сообщение надёжнее и показывает, что вывод основан на проверенном материале.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класса или урока делает мысль близкой и понятной слушателям. Такие ситуации легко представить, поэтому объяснение воспринимается быстрее и без лишних усилий.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повседневной жизни помогает связать тему с реальностью. Один конкретный случай часто объясняет мысль лучше, чем несколько общих формулировок.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прочитанного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рассказа, сказки или статьи показывает, как работает мысль в тексте. Он помогает не только понять содержание, но и запомнить его надолго.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учебного сообщения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сообщении важно подбирать слова так, чтобы смысл был понятен сразу. Неточности, лишние уточнения и слишком общие выражения ослабляют мысль и мешают слушателю следить за ходом рассуждения.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короткие, связные предложения без перегрузки сложными оборотами. Такой текст легче произнести вслух, понять на слух и быстро пересказать своими словами после прослушивания.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помогают удерживать порядок мыслей: сначала, потом, например, поэтому, итак. Они показывают, как одна часть текста связана с другой, и делают сообщение более плавным.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встречается трудный термин, его нужно объяснить коротко и без лишних слов. Важно также избегать повторов и следить за правильным употреблением слов в каждом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информации удобно запомнить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в классе важна не только полнота, но и удобство запоминания. Короткий план помогает говорить увереннее.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Три-пять фактов дают лучший баланс между содержательностью и запоминаемостью; восемь сведений уже перегружают сообщение.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для устного ответа в 6 классе; дата не 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логика 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Общее понятие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называется тема и формулируется главная мысль. Слушатель сразу понимает, о чём пойдёт речь и зачем нужно это сообщение.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Подробности и примеры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факты, пояснения и примеры. Они раскрывают тему по порядку и показывают, как главная мысль подтверждается конкретными сведениями.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Итоговый вывод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подводится итог: что особенно важно запомнить и к какому выводу приводит всё сообщение. Так текст звучит завершённо и цельно.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сообщения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учебного сообщения перед устным ответом.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учебном сообщении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недочёты чаще всего мешают сделать сообщение понятным и убедительным.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материал становится слабым, если в нём нет отбора, краткости и завершённости.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к устному сообщению; обобщение школьной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брать сведения для сообщения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6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даёт проверенные сведения и помогает не отклоняться от темы. Это самый надёжный источник для основных понятий, дат и формулировок, которые нужны в школьном сообщении.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889038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нужен, когда требуется точно понять значение слова или термина. Он помогает избежать ошибок в употреблении слов и выбрать правильное объяснение для слушателей.
</a:t>
            </a:r>
            <a:endParaRPr lang="en-US" sz="1360" dirty="0"/>
          </a:p>
        </p:txBody>
      </p:sp>
      <p:sp>
        <p:nvSpPr>
          <p:cNvPr id="13" name="Text 4"/>
          <p:cNvSpPr txBox="1"/>
          <p:nvPr/>
        </p:nvSpPr>
        <p:spPr>
          <a:xfrm>
            <a:off x="5082750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подходит для кратких справок и дополнительных фактов. Из неё удобно брать сведения, если нужно расширить тему, но не перегрузить сообщение лишними подробностями.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276463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Объяснения учителя помогают выделить главное и понять, что именно важно для урока. Такие материалы особенно полезны, если тема новая или вызывает затруднения.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9470175" y="2842449"/>
            <a:ext cx="2026501" cy="1431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сведения взяты из нескольких мест, их нужно сопоставить. Так легче заметить неточности, уточнить даты и имена и подготовить сообщение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в сообщении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темп выступления помогает не торопиться в начале и успеть спокойно завершить мысль в конце.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занимает больше всего времени, потому что именно там раскрываются факты, примеры и объяснения.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Рекомендуемое распределение времени для устного сообщения в школе; дата не указана.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как завершить сообщение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напомнить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одном предложении снова называется тема сообщения. Это помогает слушателю вспомнить, о чём шла речь, и удерживает основную линию текста.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назвать главный итог: что показали факты, к чему они привели и что важно запомнить. Вывод должен быть одним и звучать ясно.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лучше не добавлять новые сведения, а закончить короткой итоговой фразой. Такое завершение делает сообщение аккуратным, цельным и удобным для пересказа.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хорошего учебного сообщения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636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сразу понимает, о чём идёт речь. Тема не должна быть слишком широкой: чем точнее она сформулирована, тем легче выстроить всё сообщение.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6563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утверждение должно быть проверенным и уместным. Факты не подбирают случайно: они нужны только для раскрытия темы и поддержки главной мысли.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44052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располагаются последовательно: сначала общее, потом подробности, затем вывод. Такой порядок помогает слушателю не терять нить рассуждения и лучше понимать текст.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322471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делают сообщение наглядным и убедительным. Они должны быть точными, короткими и действительно объяснять факт, а не просто занимать место в тексте.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9500890" y="3116443"/>
            <a:ext cx="1875783" cy="2449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сообщение можно быстро пересказать без потери главной мысли. Это значит, что текст построен удачно, а речь была ясной и содержательной.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сообщение получается сильным, когда каждое слово работает на смысл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 построение учебного сообщения требуют ясной темы, точных фактов, последовательного плана и короткого вывода. Если речь проста, логична и проверена, её легко понять, запомнить и пересказать.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2026-05-28T08:10:20Z</dcterms:created>
  <dcterms:modified xsi:type="dcterms:W3CDTF">2026-05-28T08:10:20Z</dcterms:modified>
</cp:coreProperties>
</file>