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людей и отношений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человека и его связи точно, ярко и без лишних слов?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Описывать людей и отношения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герой в тексте был понятным, важно показать не только внешность, но и характер, поступки, чувства и связи с другими людьми.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описание людей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узнаёт, кто перед ним: ребёнок, подросток, друг, брат или сосед. Это помогает сразу представить героя и понять, где он находится в истории.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важны черты личности: добрый, осторожный, упрямый, внимательный. Такие слова делают образ живым и помогают понять, почему герой ведёт себя именно так.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описание показывает связь с другими людьми: помогает, спорит, поддерживает, уважает. Так становится ясно, как герой действует в семье, школе или компании.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связан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отношения: в чём разница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 отвечает на вопросы о внешности, привычках и характере. Оно помогает увидеть, как выглядит герой и какие у него особенности поведения в повседневной жизни.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самом человеке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учиться разделять фразы на два типа: «какой человек» и «какие отношения». Тогда текст становится точнее, а мысли — понятнее.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проверки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эпизод можно понять по-разному. Например, соседей можно описать как двух людей, а можно — как добрых помощников, которые вместе убирают двор.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 — два взгляда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отношений показывает, как люди связаны между собой. Это может быть дружба, родство, помощь, уважение или спор, то есть не внешность, а связь между героями.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связи между людьми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 персонажа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 помогают создать точный образ героя. Лучше показывать их вместе, чтобы читатель видел не только внешний вид, но и внутренние качества.
</a:t>
            </a:r>
            <a:endParaRPr lang="en-US" sz="142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 внутренние признаки дополняют друг друга и вместе делают персонажа убедительным.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«Описание людей и отношений»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поступки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казаться простым, пока автор не покажет его действия. Поступки сразу раскрывают отношение к людям и помогают понять, что человек умеет делать на самом деле.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детали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поведение уточняет характер: поделился тетрадью, подождал друга, не перебивал. Такие детали говорят больше, чем общая похвала вроде «он хороший».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читатель делает вывод о человеке сам. Если действия повторяются, образ становится убедительнее, а описание — точнее и интереснее.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причины поступков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видно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реакцией тоже важно: улыбка, вздох, пауза, опущенный взгляд. Такие детали показывают настроение героя без длинных объяснений и делают текст выразительнее.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делают описание живым: радость, смущение, тревога, благодарность. По таким словам сразу понятно, что чувствует герой и как он воспринимает происходящее вокруг.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повод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эмоция и причина связаны, описание становится точным. Вместо сухого сообщения появляется маленькая история: что случилось, что почувствовал человек и как он ответил.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произошло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объясняет поведение и помогает не гадать. Если герой расстроился, потому что его не услышали, читатель понимает не только эмоцию, но и её источник.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автора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собрать полное описание персонажа без лишних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отношения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отношения строятся на заботе и внимании. Родители напоминают о делах, дети помогают по дому, старшие поддерживают младших. Даже короткий семейный эпизод сразу показывает тепло или напряжение между близкими.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поддержка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проявляется в доверии и совместных делах. Друзья делятся новостями, подают друг другу руку, ждут и выслушивают. В тексте такие сцены делают героев ближе и понятнее читателю.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дело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 важны общая цель и согласованные действия. Один предлагает план, другой ищет факты, третий проверяет результат. Такие отношения показывают, как люди учатся работать вместе.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родства и роли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родства и роли помогают точно назвать, кто есть кто в отношениях между людьми.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семейные связи, другие — школьные, бытовые и деловые отношения.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«Описание людей и отношений»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дружбы — забота, доверие и помощь — показывают, что отношения строятся не на словах, а на поступках и совместных действиях.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дружбы особенно хорошо раскрывают отношения между героями.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отношений учителя и ученика — уважение, правила и спокойный тон — помогают учиться без напряжения и недопонимания.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делают общение в классе понятным и вежливым.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команда приходит к общему ответу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задания идёт от общей цели к распределению ролей, затем к согласованию действий, совместной работе и проверке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явления — спор и обида — часто путают, но они описывают разные стороны общения и помогают точнее понимать поведение героев.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стоит различать, чтобы не смешивать мнение и чувство.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без грубости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о поступке, а не навешивайте ярлык. Фраза «он не согласился» объясняет ситуацию точнее, чем резкое оценочное слово, и не усиливает напряжение между людьми.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Описывайте действие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текст на лишнюю резкость. Если слово звучит как обидное прозвище, его лучше заменить на точное и вежливое описание, которое не унижает человека.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Убирайте грубые слова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Показывайте причину поведения, если она известна. Выражение «не заметил чувства другого» точнее, чем грубая оценка, потому что объясняет, что именно произошло в общении.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причину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нейтральные глаголы вместо обвинений. Формулировки вроде «ответил резко» или «не выполнил договорённость» звучат спокойно и помогают сосредоточиться на фактах, а не на эмоциях.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нейтральный тон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 решению спора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спокойно обсудить проблему: сначала понять друг друга, затем назвать причину, выразить чувства, предложить решение и договориться о следующем 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в тексте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событие или действие, чтобы читатель понял, с чего всё началось. Такие слова помогают выстроить начало рассказа без лишних объяснений.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покажите, что произошло дальше. Слова «затем» и «после этого» связывают действия в правильном порядке и делают текст плавным и понятным.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герои поступили именно так. Союз «потому что» помогает раскрыть мотивы и делает описание людей более живым и правдоподобным.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что одно событие повлияло на другое. Слова «поэтому» и «так что» помогают передать итог без повторов и длинных пояснений.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противопоставление или условие, если нужно уточнить смысл. Союзы «хотя» и «когда» показывают, что в отношениях и событиях бывают нюансы.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отношения героев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учебного года соседки по парте почти не разговаривали. Одна считала другую слишком шумной, а та — слишком строгой. Через несколько недель они стали обмениваться тетрадями и подсказывать друг другу на уроках.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настороженности к доверию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Лена и Артём спорили из-за общей работы: каждый хотел делать по-своему. Потом они заметили, что из-за упрямства теряют время, и решили разделить задания. Теперь один ищет факты, а другой оформляет ответ.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делу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долго сердился на одноклассника за неудачную шутку. Но когда тот помог ему подготовиться к выступлению, обида стала слабее. После этого они начали здороваться первыми и вместе обсуждать задания.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обиды к поддержке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точное описание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длинного списка: достаточно нескольких штрихов, чтобы герой запомнился и выглядел живым. Таблица показывает, какие детали стоит оставить, а какие лучше убрать.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точные детали дают больше смысла, чем перечисление всего подряд: они сразу показывают внешность, характер, действие и отношение.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писать о людях и отношениях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назвать человека, затем описать его качества и связи, текст становится ясным. Точные слова, поступки и уважительный тон помогают передать смысл без грубости.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2026-07-25T18:37:48Z</dcterms:created>
  <dcterms:modified xsi:type="dcterms:W3CDTF">2026-07-25T18:37:48Z</dcterms:modified>
</cp:coreProperties>
</file>