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развитие Греции в V веке до н. э.
</a:t>
            </a:r>
            <a:endParaRPr lang="en-US" sz="2568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рынки, ремёсла и серебро сделали Грецию богаче.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между землёй и морем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V веке до н. э. греческие полисы быстро росли, а торговля всё теснее связывала их между собой. На хозяйство влияли горы, бедная почва и близость моря.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находилась Греция и что такое полис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занимала Балканский полуостров, множество островов Эгейского моря и берега Малой Азии. Такое положение делало морские связи важнее сухопутных.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полис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был не просто городом, а самостоятельным государством. У него были собственные законы, власть, земля, рынок и граждане.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полиса занимались земледелием, ремёслами, торговлей и добычей ресурсов. Всё это обеспечивало жизнь города и его военную силу.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 что поддерживало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полиса зависела от труда свободных людей, рабов, соседних поселений и удобных морских путей. Поэтому у разных полисов возможности отличались.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века и связь с экономикой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 над персами полисы активнее торговали и строили флот; междоусобные войны, напротив, разрушали хозяйство.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подъём усиливался в мирные периоды и резко ослабевал во время больших войн.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событиям V века до н. э.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выбор занятий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земли были гористыми, а плодородных равнин мало. Поэтому сельское хозяйство приходилось приспосабливать к узким участкам земли и неровному рельефу.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часто приносил засухи и неравномерные дожди. Греки выбирали культуры, которые лучше переносили сухую погоду и давали устойчивый урожай.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важной была связь с морем. По воде легче было обмениваться продуктами между полисами, чем перевозить их по горным дорогам.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занятий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природных условий жители делали ставку на то, что давало надёжный доход: оливы, виноград, немного зерна и торговлю.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культуры греческого поля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651975" y="160970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Олива и масло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Олива была одной из самых выгодных культур. Из плодов получали масло, которое использовали в пище, в быту и в торговле, поэтому оно хорошо продавалось.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1975" y="23921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 и вино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 выращивали на склонах и в более сухих местах. Из него делали вино, которое хранилось дольше воды и было важным товаром для обмена.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1975" y="31745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для 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оставалось главным продуктом питания. Его выращивали столько, сколько позволяла земля, потому что именно хлеб обеспечивал повседневную жизнь большинства семей.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1975" y="395692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Террасы на склонах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холмистых участках строили террасы. Они помогали удерживать почву и влагу после дождей, делая склоны пригодными для обработки.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труд и люди в деревне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пахали землю, сеяли и приводили в порядок поля после зимы. Это был важный этап, от которого зависел будущий урожай.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уход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ухаживали за садами, лозами и оливковыми деревьями. В это время особенно важно было сохранить влагу и уберечь посадки от жары.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собирали урожай и заготавливали продукты на хранение и продажу. Этот сезон был самым напряжённым для земледельцев.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работе участвовали семья, наёмные работники и рабы. Большинство людей жило скромно и постоянно трудилось собственными руками.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изделия на продажу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 создавали сосуды для еды, хранения масла и вина, а также для перевозки товаров. Афинская расписная керамика славилась по всему Средиземноморью.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изделия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делали оружие, украшения и бытовые предметы. Такие изделия были нужны и в повседневной жизни, и для торговли с другими полисами.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одежда ценились не меньше посуды. Их ткали дома и в мастерских, где трудились опытные ремесленники.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продавали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изделия покупали за пределами родного полиса, потому что они были прочными, удобными и нередко красивее местных товаров.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Металл, ткани и городские мастерские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в деле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с металлом использовали медь, железо и серебро. Из них изготавливали оружие, инструменты и детали, необходимые в хозяйстве и войне.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изделия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мастерских делали мечи, копья и наконечники стрел. Такие предметы были важны для защиты полиса и для его военной силы.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металла создавали и простые бытовые вещи: ножи, крючья, застёжки и посуду. Это делало мастерские нужными каждому городу.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производили в домах и в мастерских. Они шли на одежду, паруса и торговые изделия, поэтому были частью повседневной экономики.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715158"/>
            <a:ext cx="8015700" cy="136738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 как центр обмена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агоре полиса одновременно шли торговля, обмен новостями и определение цен.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 связывала деревню, море и город: здесь сходились основные товары и формировались цены.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«Хозяйственное развитие Греции в V веке до н. э.»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основные группы покупателей формировали спрос на рынке и поддерживали постоянный обмен товарами в полисе.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содержанию темы и обобщению сведений о торговле в полисах Древней Греции.
</a:t>
            </a:r>
            <a:endParaRPr lang="en-US" sz="6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покупателей особенно оживляли агора
</a:t>
            </a:r>
            <a:endParaRPr lang="en-US" sz="14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и роль портов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делала порты узлами обмена: именно там сходились грузы из разных областей греческого мира и соседних стран.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морские связи порта, тем легче полису получать зерно, сырьё и рынки сбыта для собственных товаров.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морской торговли греческих полисов в V веке до н. э.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сильная морская держава могла защитить торговые пути, без которых город быстро терял доходы и снабжение.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морской торговли и роли флота в греческих полисах V века до н. э.
</a:t>
            </a:r>
            <a:endParaRPr lang="en-US" sz="6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обеспечивал безопасность обмена
</a:t>
            </a:r>
            <a:endParaRPr lang="en-US" sz="14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Деньги, серебро и доходы полиса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в обращении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Серебряные монеты упростили обмен между полисами и сделали цены и выплаты более удобными, чем расчёты натуральными продуктами.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от рудников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Лаврионские рудники давали Афинам доход, который государство могло направлять на флот, строительство и оплату труда.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работ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Серебро позволяло платить гребцам и мастерам, поэтому военные и хозяйственные работы не останавливались в трудный период.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отраслей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связывали сельское хозяйство, ремесло и торговлю в единую систему городского хозяйства.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обязанности граждан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Платежи и повинности помогали полису содержать флот, укрепления и общественные постройки.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казна опиралась не только на торговлю, но и на обязательные платежи, которые обеспечивали общие нужды полиса.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налогов и обязанностей граждан в полисах Древней Греции.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государство направляло ресурсы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теме общественных работ в Афинах и их влияния на занятость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75224"/>
            <a:ext cx="261000" cy="2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73842"/>
            <a:ext cx="261000" cy="23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государство направляло ресурсы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и снабжение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кораблей требовало древесины, металла и канатов. Заказы на эти материалы поддерживали лесорубов, кузнецов и перевозчиков, а также связывали удалённые районы с городом.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укрепления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гавани и стен создавалo спрос на камень, инструменты и рабочие руки. Такие работы были важны не только для обороны, но и для постоянной занятости.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расходы возвращались в экономику через оплату труда. Полученные деньги рабочие тратили на еду, посуду и одежду, что оживляло рынок.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для войны и мира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мастерские могли выполнять мирные и военные заказы. Это делало ремесло устойчивым и помогало полису быстро переключаться на нужды времени.
</a:t>
            </a:r>
            <a:endParaRPr lang="en-US" sz="7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работал в греческом хозяйстве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Земледельцы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земледельцы составляли основу сельской жизни. Они выращивали оливы, виноград и зерно, часто работая всей семьёй и сочетая поле с другими занятиями.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и торговцы жили в городе и вокруг агоры. Их труд был нужен для повседневной жизни полиса, обмена товарами и снабжения жителей.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Несвободные работники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работали в домах, мастерских и на рудниках. Их труд был тяжёлым и зависел от воли хозяина, хотя именно он поддерживал многие отрасли хозяйства.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полиса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граждане нередко совмещали поле, торговлю и военную службу. Такой образ жизни показывал, что хозяйство полиса было связано с обязанностями перед общиной.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войны меняли хозяйство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651975" y="1709625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на земле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разрушала посевы и мешала сбору урожая. Если поля оказывались вытоптаны или сожжены, полис терял продукты и доход от земледелия.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651975" y="2727504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 торговле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на море нарушала доставку товаров и сырья. Когда торговые пути закрывались, города хуже снабжались зерном, металлом и ремесленными изделиями.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651975" y="3745383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полиса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расходы забирали деньги у мирной жизни. Чем дольше продолжался конфликт, тем труднее было содержать ремесло, флот и обычные городские нужды.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было важно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Греции в V веке до н. э. развивалась благодаря сочетанию земли, моря, денег и труда. Но её успех всегда зависел от мира, безопасности и силы полиса.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2026-07-25T23:36:14Z</dcterms:created>
  <dcterms:modified xsi:type="dcterms:W3CDTF">2026-07-25T23:36:14Z</dcterms:modified>
</cp:coreProperties>
</file>