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Likes and Dislikes в жизни старшеклассников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симпатии и антипатии формируют личность и социальные связи подростков.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предпочтений в подростковом возрасте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likes и dislikes начинается с детства и влияет на круг общения, интересы и поведение подростков, отражая их самоощущение и социальное взаимодействие.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терминов Likes и Dislikes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Likes — это объекты или действия, приносящие положительные эмоции и симпатию, поддерживающие эмоциональный комфорт человека и способствующие развитию интересов.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Dislikes — явления или вещи, вызывающие раздражение, скуку или отрицательное отношение, формируя личные ограничения и мотивируя избегать неприятных ситуаций.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понятия отражают уникальный личный опыт, индивидуальные ценности и эмоциональные реакции, которые формируют поведенческие модели и социальную идентичность.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likes среди старшеклассников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объединяющий фактор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старшеклассники активно слушают рэп, поп и рок, объединяя ровесников и формируя общие культурные предпочтения и тренды.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видеоиграм и киберспорту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 киберспортивные соревнования прочно вошли в подростковый досуг, становясь способом общения и соревновательной активности.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мода и гаджеты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технологии и стильная одежда влияют на самовыражение подростков, помогая им выделяться и находить единомышленников в школьной среде.
</a:t>
            </a:r>
            <a:endParaRPr lang="en-US" sz="13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dislikes подростков 11 класса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школьными правилами и формой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требования к поведению и неудобная школьная форма часто вызывают у старшеклассников раздражение и желание самовыражаться иначе.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уроки и нагрузка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занятия и значительный объем домашней работы приводят к усталости и негативному отношению к школьному процессу.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еда и ограничения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традиционные блюда, например каша, и строгие родительские запреты воспринимаются подростками как лишние ограничения.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основы формирования вкусов
</a:t>
            </a:r>
            <a:endParaRPr lang="en-US" sz="264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и характер личности определяют чувствительность к разным стимулам, влияя на возникновение предпочитаемых и отвергаемых объектов.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опыт, связанный с положительными или отрицательными переживаниями, формирует устойчивые эмоциональные ассоциации с определёнными явлениями.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Исходя из личного окружения, поощрение со стороны сверстников и взрослых способствует закреплению или изменению пристрастий.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изменчивость подросткового возраста делает вкусы гибкими, что отражает процесс взросления и саморазвития.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социальной среды на формирование вкусов
</a:t>
            </a:r>
            <a:endParaRPr lang="en-US" sz="2458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задают тренды и стандарты, влияя на выбор музыкальных направлений, одежды и увлечений подростков.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мнение и групповые нормы стимулируют стремление соответствовать коллективу и принимаемым моделям поведения.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Ролевая подражательность кумирам и лидерам усиливает вовлечение подростков в популярные культуры и активности, формируя устойчивые предпочтения.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развитии предпочтений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питания формируют базовые гастрономические предпочтения, влияя на likes и dislikes в еде.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спорту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или отсутствие интереса к физической активности в семье отражается на личных спортивных увлечениях подростка.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вкусы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семейном кругу задает первичные ориентиры, влияя на предпочтения в жанрах и исполнителях.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likes российских старшеклассников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современные предпочтения и дают представление о приоритетах современной молодёжи.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спорт лидируют, однако цифровые развлечения занимают заметное место в жизни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предпочтений и неприязней показывают влияние личного и социального контекста на формирование вкусовых ориентиров.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отражают индивидуальность и окружение, формируя социальные и личностные установки.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анкетирование,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категорий Likes и Dislikes
</a:t>
            </a:r>
            <a:endParaRPr lang="en-US" sz="27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подростков ориентируется на контент, популярный в социальных сетях, в формировании своих предпочтений.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 российских старшеклассников отмечают влияние соцсетей на свои музыкальные, модные и культурные вкусы, что подчеркивает важность цифровых трендов.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Левада-Центра,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 кнопки «Like/Dislike» служат универсальными средствами выражения мгновенных реакций пользователей, упрощая общение и формируя незамедлительную обратную связь в онлайн-среде.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цифрового этикета требует умения корректно выражать несогласие и антипатии, что помогает предотвращать конфликты и способствует гармонизации коммуникации в социальных сетях.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лайков и дизлайков в цифровом пространстве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изменений likes и dislikes в подростковом возрасте
</a:t>
            </a:r>
            <a:endParaRPr lang="en-US" sz="217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переходом от младшей к старшей школе подростки меняют музыкальные жанры и увлечения, что отражает личностное взросление и расширение кругозора.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осознанности и индивидуализации предпочтений закономерен, так как опыт и интересы существенно углубляются к 18 годам.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Социологическое исследование МГУ,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53394"/>
            <a:ext cx="4336500" cy="24169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лайков у юношей и девушек старших классов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интересы старшеклассников по полу, подчеркивая как различия, так и общие увлечения между юношами и девушками.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вкусы частично связаны с гендерными особенностями, однако социальные сети и творчество объединяют большинство подростков.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Анкетирование российских школьников,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Likes и dislikes в межкультурном и международном контексте
</a:t>
            </a:r>
            <a:endParaRPr lang="en-US" sz="2163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г.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аниме в Японии усилило культурное влияние Австралии и Европы благодаря адаптациям и фандомам.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г.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K-pop и дорам в Южной Корее также охватил Азиатско-Тихоокеанский регион и Россию.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г.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американского футбола и хип-хопа американской молодежи усилилась благодаря глобализации и интернет-сообществам.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г.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международных трендов значительно изменил вкусы российских подростков, делая их более разнообразными и космополитичными.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влияния моды и трендов на likes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Массовая популярность брендовых аксессуаров, таких как ограниченные серии кроссовок, стимулирует подростков следовать моде, формируя коллективные предпочтения.
2. Вирусные челленджи и мемы поддерживают быстрое распространение новых тенденций, мобилизуя широкие молодежные аудитории к активному участию.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Стриминговые сервисы и социальные сети периодически влияют на смену музыкальных вкусов и сериалов, актуализируя интересы подростков.
2. Тренды из TikTok и Instagram задают мгновенные и короткосрочные изменения в предпочтениях, способствуя экспериментам с новыми стилями.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уважения чужих likes и dislikes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Признание разнообразия вкусов развивает у подростков толерантность и готовность воспринимать отличия сверстников, что укрепляет социальные связи.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Уважение к чужим предпочтениям способствует формированию эмпатии и предотвращает конфликты в коллективе, улучшая атмосферу дружелюбия и понимания.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Укрепление позитивного микроклимата в семье и школе стимулирует развитие навыков эффективной коммуникации и взаимного уважения среди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likes и dislikes на самооценку и уверенность подростка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предпочтений в формировании личной идентичности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чётких likes и dislikes помогает подросткам осознать свои уникальные черты и строить положительный образ себя. Это способствует укреплению внутренней уверенности и социальной адаптации.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через принятие себя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собственных вкусов, даже если они отличаются от мнений окружающих, повышает эмоциональную устойчивость и поддерживает здоровую самооценку в подростковом возрасте.
</a:t>
            </a:r>
            <a:endParaRPr lang="en-US" sz="13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конструктивного реагирования на чужие dislikes и критику
</a:t>
            </a:r>
            <a:endParaRPr lang="en-US" sz="2054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Спокойный и объективный подход к чужим мнениям снижает эмоциональное напряжение и создаёт условия для продуктивного диалога.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Аргументированное отстаивание личных взглядов помогает подросткам укрепить свои позиции и развить навыки убеждения без конфликта.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Уважение чужих dislikes формирует доверительные отношения и способствует развитию взаимопонимания в коллективе и семье.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Готовность слушать и учитывать обратную связь открывает возможности для личного роста и расширения кругозора.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осмысление значения изучения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и уважение собственных и чужих предпочтений развивает коммуникацию, эмпатию и личностное становление, расширяя культурный кругозор и формируя ключевые навыки межличностного общения.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2026-05-07T20:49:07Z</dcterms:created>
  <dcterms:modified xsi:type="dcterms:W3CDTF">2026-05-07T20:49:07Z</dcterms:modified>
</cp:coreProperties>
</file>