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6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Африка: природный регион, население и хозяйство
</a:t>
            </a:r>
            <a:endParaRPr lang="en-US" sz="3646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Пустыни, побережья и древние города — основа жизни Северной Африки.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на перекрёстке миров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соединяет Атлантику, Средиземноморье, Сахару и тропическую Африку. Это пространство караванных путей, морской торговли, миграций и культурных контактов, где колониальное прошлое заметно повлияло на границы, языки и хозяйственную специализацию.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климатические контрасты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доминирует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занимает большую часть территории региона и определяет его природный облик. Здесь преобладают пустынные ландшафты, крайне редкие осадки и резкие суточные перепады температур, ограничивающие постоянное расселение и земледелие.
</a:t>
            </a:r>
            <a:endParaRPr lang="en-US" sz="963" dirty="0"/>
          </a:p>
        </p:txBody>
      </p:sp>
      <p:sp>
        <p:nvSpPr>
          <p:cNvPr id="12" name="Text 4"/>
          <p:cNvSpPr txBox="1"/>
          <p:nvPr/>
        </p:nvSpPr>
        <p:spPr>
          <a:xfrm>
            <a:off x="4812225" y="1800850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с мягким климатом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12225" y="2253550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средиземноморском побережье климат значительно благоприятнее: зимы мягкие и влажные, а лето жаркое и сухое. Поэтому именно прибрежные зоны исторически стали главными районами городов, портов и интенсивного хозяйства.
</a:t>
            </a:r>
            <a:endParaRPr lang="en-US" sz="1028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аридные территории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и южных районах преобладают аридные и полуаридные условия. Осадков здесь мало, вода дефицитна, а сельское хозяйство возможно лишь в отдельных местах, где есть реки, оазисы или устойчивые источники влаги.
</a:t>
            </a:r>
            <a:endParaRPr lang="en-US" sz="1055" dirty="0"/>
          </a:p>
        </p:txBody>
      </p:sp>
      <p:sp>
        <p:nvSpPr>
          <p:cNvPr id="16" name="Text 8"/>
          <p:cNvSpPr txBox="1"/>
          <p:nvPr/>
        </p:nvSpPr>
        <p:spPr>
          <a:xfrm>
            <a:off x="4812225" y="3338831"/>
            <a:ext cx="3868500" cy="3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Очаги жизни и хозяйства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12225" y="3791531"/>
            <a:ext cx="38685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удобны для проживания побережья, долина Нила, оазисы и горные районы Атласа. Там больше воды и плодородных почв, поэтому именно эти территории концентрируют население, транспортные узлы и основные виды производства.
</a:t>
            </a:r>
            <a:endParaRPr lang="en-US" sz="9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Северной Африки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по данным ООН и национальных статистических служб, 2023–2024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тесно связана с наличием воды, плодородных земель и крупных городов, поэтому распределение жителей в регионе крайне неравномерно.
</a:t>
            </a:r>
            <a:endParaRPr lang="en-US" sz="1453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резко выделяется демографически, а Алжир и Судан образуют вторую группу по масштабу населения.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560" y="2199550"/>
            <a:ext cx="7014880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страны Северной Африки: столицы и специализация хозяйства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страновые характеристики, 2023–2024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365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страны региона по столицам, населению и ведущим направлениям экономики.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4000" y="1234775"/>
            <a:ext cx="39600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странах региона заметна разная ресурсная база: одни опираются на углеводороды, другие — на фосфаты, услуги и туризм.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как главная природная доминанта региона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выглядит не только как бесконечные дюны, но и как огромные каменистые плато, где движение человека подчинено расстояниям и воде. Именно здесь особенно заметны одиночество пустыни и её масштаб, который определяет ритм жизни целых стран.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песка и камня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не только разделяет страны, но и сохраняет историческую память о торговых маршрутах и караванах. Сегодня рядом с древними тропами проходят дороги и линии снабжения, связывающие внутренние районы с побережьем и крупными городами.
</a:t>
            </a:r>
            <a:endParaRPr lang="en-US" sz="890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Пути, которые не исчезли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пустынных пространств оазисы становятся редкими островами жизни. В них концентрируются поселения, сады, скважины и пути снабжения, поэтому такие места играют непропорционально большую роль в расселении, торговле и повседневной жизни населения.
</a:t>
            </a:r>
            <a:endParaRPr lang="en-US" sz="890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среди безводья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определяют хозяйство Северной Африки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дефицит воды и жаркий климат формируют расселение, экономику и транспорт региона.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языки и религия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2875" y="218282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населения составляют арабы и берберы, которых также называют амазигами. Их культурное наследие переплетается, а в ряде стран усиливается интерес к берберскому языку, истории и символам идентичности.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2875" y="174467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Арабы и берберы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22925" y="218277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Доминирующей религией является ислам суннитского толка. Он влияет на календарь, нормы общественного поведения, семейные традиции и повседневную культуру, оставаясь важной частью общественной жизни большинства стран региона.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122925" y="174472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как основа традиций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24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 служит главным средством межнационального общения и используется в образовании, государственном управлении и СМИ. В городах он нередко сосуществует с местными разговорными формами и региональными особенностями речи.
</a:t>
            </a:r>
            <a:endParaRPr lang="en-US" sz="1138" dirty="0"/>
          </a:p>
        </p:txBody>
      </p:sp>
      <p:sp>
        <p:nvSpPr>
          <p:cNvPr id="14" name="Text 7"/>
          <p:cNvSpPr txBox="1"/>
          <p:nvPr/>
        </p:nvSpPr>
        <p:spPr>
          <a:xfrm>
            <a:off x="524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язык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5122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язык заметен в Марокко, Алжире и Тунисе, особенно в деловой среде, образовании и городской коммуникации. Это наследие колониального периода до сих пор влияет на языковой ландшафт региона.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122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влияние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Северной Африки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структуре экономики региона, 2023–2024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зависит не только от сырья, но и от транспорта, государственных услуг и международных потоков людей и товаров.
</a:t>
            </a:r>
            <a:endParaRPr lang="en-US" sz="1469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и добывающего сектора показывает опору на города, экспорт сырья и внешние связи.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50" y="1825480"/>
            <a:ext cx="576000" cy="51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50" y="3488494"/>
            <a:ext cx="576000" cy="5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5375" y="1825480"/>
            <a:ext cx="576000" cy="51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5375" y="3488494"/>
            <a:ext cx="576000" cy="57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 и стратегические ресурсы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 входит в число ключевых поставщиков природного газа в Европу. Экспорт трубопроводного газа делает страну важным энергетическим партнёром, особенно для государств Южной Европы.
</a:t>
            </a:r>
            <a:endParaRPr lang="en-US" sz="1133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Алжир и газ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Марокко выделяется крупными запасами фосфатов, востребованных при производстве удобрений. Этот ресурс укрепляет внешнеэкономические связи страны и поддерживает её роль на мировом сырьевом рынке.
</a:t>
            </a:r>
            <a:endParaRPr lang="en-US" sz="1133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Фосфаты Марокко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Ливии сильно зависит от нефтяных месторождений и мировых цен на углеводороды. Поэтому состояние отрасли напрямую влияет на доходы бюджета, занятость и устойчивость всей экономики.
</a:t>
            </a:r>
            <a:endParaRPr lang="en-US" sz="1117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Ливия и нефть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нефти, газа и фосфатов обеспечивает валютные поступления и связывает Северную Африку с Европой, Ближним Востоком и другими регионами. Сырьевая специализация остаётся основой многих внешнеторговых потоков.
</a:t>
            </a:r>
            <a:endParaRPr lang="en-US" sz="974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внешние связи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Нила как главное ядро жизни в Египте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населения Египта живёт в узкой полосе вдоль Нила и в дельте, где есть вода, плодородные почвы и удобные пути сообщения между городами и сельскими районами.
</a:t>
            </a:r>
            <a:endParaRPr lang="en-US" sz="80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Полоса жизни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обеспечивает орошение полей, судоходство и снабжение водой, поэтому именно вокруг него сформировались главные зоны земледелия, транспорта и хозяйственного освоения страны.
</a:t>
            </a:r>
            <a:endParaRPr lang="en-US" sz="803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ресурс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пределами долины и дельты начинается обширное пустынное пространство, где заселение редкое, а жизнь возможна главным образом в оазисах, на отдельных транспортных узлах и в крупных городах.
</a:t>
            </a:r>
            <a:endParaRPr lang="en-US" sz="803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 пустыней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Асуанская плотина помогает регулировать сток, уменьшает опасность паводков и создаёт условия для производства электроэнергии, что делает её важным элементом водного и энергетического хозяйства Египта.
</a:t>
            </a:r>
            <a:endParaRPr lang="en-US" sz="803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Асуанская плотина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водных ресурсов в Северной Африке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 и мер отражает влияние засушливого климата, ограниченных водных ресурсов и растущих потребностей населения и хозяйства региона.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транспорт и морские связи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4072100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Каир, Александрия и Тунис стали крупными центрами ещё в ранний период развития региона благодаря выгодному положению на торговых путях и близости к морю.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691350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узлы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33388" y="3414050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морской торговли усилилось значение Касабланки, Алжира и Триполи, а Суэцкий канал превратил регион в ключевое звено связи между Европой и Азией.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233400" y="3033300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каналы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96800" y="2906214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города и транспортные магистрали концентрируются вдоль побережья и Нила, где плотнее население, больше предприятий и лучше связность с внешними рынками.
</a:t>
            </a:r>
            <a:endParaRPr lang="en-US" sz="1147" dirty="0"/>
          </a:p>
        </p:txBody>
      </p:sp>
      <p:sp>
        <p:nvSpPr>
          <p:cNvPr id="14" name="Text 7"/>
          <p:cNvSpPr txBox="1"/>
          <p:nvPr/>
        </p:nvSpPr>
        <p:spPr>
          <a:xfrm>
            <a:off x="6196800" y="2525475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сеть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культурное наследие как ресурс развития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темы; условная сравнительная оценка по описанным туристическим направлениям.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 регионе опирается не только на памятники, но и на разнообразие ландшафтов, морское побережье и узнаваемые городские центры.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страны с наиболее известными историческими и курортными направлениями; при этом пустынный и экскурсионный туризм остаётся недоиспользованным ресурсом.
</a:t>
            </a:r>
            <a:endParaRPr lang="en-US" sz="146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3500" y="270000"/>
            <a:ext cx="36219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наследие и современные границы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1408670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XIX — начале XX века Франция, Италия и Великобритания закрепили контроль над территориями Северной Африки, определив будущие административные границы и центры управления.
</a:t>
            </a:r>
            <a:endParaRPr lang="en-US" sz="1038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1033498"/>
            <a:ext cx="42135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раздел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2549845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эпоха повлияла на языковую ситуацию, транспортные линии, школьные системы и хозяйственную специализацию, особенно в прибрежных районах и крупных городах.
</a:t>
            </a:r>
            <a:endParaRPr lang="en-US" sz="1038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174673"/>
            <a:ext cx="42135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институтов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691020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получения независимости многие страны сохранили европейские правовые и образовательные модели, а также неравномерность развития между столицами, побережьем и внутренними районами.
</a:t>
            </a:r>
            <a:endParaRPr lang="en-US" sz="1038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315848"/>
            <a:ext cx="42135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сегодня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062756"/>
            <a:ext cx="4637700" cy="17391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плотность населения в странах региона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различаются страны Северной Африки по степени урбанизации, плотности населения и характеру расселения.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население тяготеет к воде и побережью; наиболее резко это видно в Египте и Алжире, где пустыня особенно ограничивает расселение.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вызовы: молодёжь, занятость, неравенство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0442" y="2223460"/>
            <a:ext cx="23838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на рынок труда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50400" y="2929501"/>
            <a:ext cx="2383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 быстро увеличивает число людей, которые ищут образование, работу и социальные лифты. Если экономика не создаёт достаточно рабочих мест, растёт разочарование и миграционные настроения.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336467" y="2223460"/>
            <a:ext cx="23838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социальной напряжённости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336425" y="2929501"/>
            <a:ext cx="2383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безработица сочетается с различиями между прибрежными и внутренними районами, возрастает напряжённость в обществе. Поэтому ключевыми становятся образование, поддержка занятости и региональное выравнивание.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393455" y="2223460"/>
            <a:ext cx="2383800" cy="6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возможности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3393413" y="2929501"/>
            <a:ext cx="2383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столицами и периферией особенно заметен в доступе к качественным школам, медицине, транспорту и современным услугам. Это усиливает внутреннюю миграцию в крупные города.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конфликты и их последствия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политическая нестабильность в отдельных странах Северной Африки приводит к цепочке экономических и социальных последствий.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в XXI веке: модернизация и устойчивое развитие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3150" y="1991352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солнечная радиация и большие пустынные пространства делают регион перспективным для солнечной энергетики. Это снижает зависимость от традиционных источников и поддерживает долгосрочную энергетическую безопасность.
</a:t>
            </a:r>
            <a:endParaRPr lang="en-US" sz="834" dirty="0"/>
          </a:p>
        </p:txBody>
      </p:sp>
      <p:sp>
        <p:nvSpPr>
          <p:cNvPr id="13" name="Text 3"/>
          <p:cNvSpPr txBox="1"/>
          <p:nvPr/>
        </p:nvSpPr>
        <p:spPr>
          <a:xfrm>
            <a:off x="523150" y="1745650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энергетика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3150" y="2816344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растёт роль цифровых услуг, дистанционного образования, электронных платежей и современных форм занятости. Такие изменения помогают экономике становиться более гибкой и конкурентоспособной.
</a:t>
            </a:r>
            <a:endParaRPr lang="en-US" sz="851" dirty="0"/>
          </a:p>
        </p:txBody>
      </p:sp>
      <p:sp>
        <p:nvSpPr>
          <p:cNvPr id="15" name="Text 5"/>
          <p:cNvSpPr txBox="1"/>
          <p:nvPr/>
        </p:nvSpPr>
        <p:spPr>
          <a:xfrm>
            <a:off x="523150" y="2570642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3150" y="364133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порты, транспортные коридоры и прибрежные магистрали остаются основой связи с Европой, Ближним Востоком и остальной Африкой. Именно здесь концентрируются инвестиции и новые рабочие места.
</a:t>
            </a:r>
            <a:endParaRPr lang="en-US" sz="863" dirty="0"/>
          </a:p>
        </p:txBody>
      </p:sp>
      <p:sp>
        <p:nvSpPr>
          <p:cNvPr id="17" name="Text 7"/>
          <p:cNvSpPr txBox="1"/>
          <p:nvPr/>
        </p:nvSpPr>
        <p:spPr>
          <a:xfrm>
            <a:off x="523150" y="3395633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логистика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23150" y="4466327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региона идёт вместе с поиском баланса между традициями, языковым разнообразием и современными социальными запросами. Это особенно заметно в молодёжной среде и городском пространстве.
</a:t>
            </a:r>
            <a:endParaRPr lang="en-US" sz="883" dirty="0"/>
          </a:p>
        </p:txBody>
      </p:sp>
      <p:sp>
        <p:nvSpPr>
          <p:cNvPr id="19" name="Text 9"/>
          <p:cNvSpPr txBox="1"/>
          <p:nvPr/>
        </p:nvSpPr>
        <p:spPr>
          <a:xfrm>
            <a:off x="523150" y="4220625"/>
            <a:ext cx="3967200" cy="1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идентичность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1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Африка: регион природных контрастов и больших возможностей
</a:t>
            </a:r>
            <a:endParaRPr lang="en-US" sz="2981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показывает, как пустыня, море, древняя история и современные города образуют единое пространство. Её будущее зависит от воды, образования, технологий, устойчивой экономики и сотрудничества между странами.
</a:t>
            </a:r>
            <a:endParaRPr lang="en-US" sz="1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2026-06-03T04:09:11Z</dcterms:created>
  <dcterms:modified xsi:type="dcterms:W3CDTF">2026-06-03T04:09:11Z</dcterms:modified>
</cp:coreProperties>
</file>