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jpeg"/><Relationship Id="rId7" Type="http://schemas.openxmlformats.org/officeDocument/2006/relationships/image" Target="../media/image-6-7.png"/><Relationship Id="rId8" Type="http://schemas.openxmlformats.org/officeDocument/2006/relationships/image" Target="../media/image-6-8.jpe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jpeg"/><Relationship Id="rId7" Type="http://schemas.openxmlformats.org/officeDocument/2006/relationships/image" Target="../media/image-14-7.png"/><Relationship Id="rId8" Type="http://schemas.openxmlformats.org/officeDocument/2006/relationships/image" Target="../media/image-14-8.jpe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0525" y="2023001"/>
            <a:ext cx="4837500" cy="29667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в тему побега: строение и значение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30837" y="4289050"/>
            <a:ext cx="2331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72200" y="2365450"/>
            <a:ext cx="28491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Побег — основа роста и жизни растений, объединяющая стебель, листья и почки.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7300" y="1362014"/>
            <a:ext cx="3932400" cy="29800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1125" y="305321"/>
            <a:ext cx="8061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значение изучения побегов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90300" y="1821175"/>
            <a:ext cx="3958800" cy="27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побегов началось в XIX веке с трудов Дарвина и Риттера. Сейчас их изучают для понимания адаптаций и повышения сельскохозяйственной эффективности.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побега и его особенности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Побег — осевая часть растения, включающая стебель, листья и почки, обеспечивающая вертикальный рост и связь между корнями и надземной частью.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Существует два типа побегов: главный, обеспечивающий основной рост, и боковые, которые образуют ответвления и способствуют ветвлению.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Побег поддерживает процессы формирования новых листьев и ветвей, что способствует расширению фотосинтетической поверхности растения.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975" y="1363358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строение побега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1525" y="1660950"/>
            <a:ext cx="33594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Стебель и его роль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Стебель служит опорой для листьев и других органов, соединяет корни с надземными частями. Его поверхность имеет узлы и междоузлия.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1525" y="3476830"/>
            <a:ext cx="33594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и почки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располагаются на стебле в определённом порядке, а почки формируются в узлах, обеспечивая рост и развитие новых побегов.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Стебель: строение и функции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 стебля выполняет защитную функцию, оберегая внутренние ткани от повреждений и пересыхания.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Древесина отвечает за транспорт воды и минеральных веществ от корней к листьям и другим органам растения.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Стебель поддерживает листья и другие органы, обеспечивая вертикальный рост и эффективное распределение веществ.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57325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Сердцевина хранит питательные вещества и обеспечивает запас энергии для роста и развития растения.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625" y="1133578"/>
            <a:ext cx="2666700" cy="139064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9625" y="1133578"/>
            <a:ext cx="2666700" cy="139064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96625" y="1134129"/>
            <a:ext cx="2684700" cy="138954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почек на побеге и их функции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320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Верхушечные почки: рост вверх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Верхушечные почки находятся на вершине побега и способствуют его удлинению, задавая направление роста растения вверх. Они активно делятся, формируя новые клетки для удлинения стебля.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3387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Боковые почки: формирование ветвей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Боковые почки расположены в междоузлиях и даются начало новым боковым побегам или цветкам, что обеспечивает ветвление и цветение растения, увеличивая его площадь и возможности размножения.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454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Спящие почки: резерв развития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Спящие почки долгое время остаются неактивными и пробуждаются при повреждении основного побега или неблагоприятных условиях, обеспечивая восстановление и продолжение роста.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2452527"/>
            <a:ext cx="3239400" cy="6621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видов побегов: вегетативные и генеративные
</a:t>
            </a:r>
            <a:endParaRPr lang="en-US" sz="2184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функции и примеры вегетативных и генеративных побегов, важных для роста и размножения растений.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группы побегов критичны для жизненного цикла растения, обеспечивая рост и размножение.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Ботанические учебники, 2023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739" y="1303509"/>
            <a:ext cx="495900" cy="495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8223" y="2179071"/>
            <a:ext cx="340931" cy="495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1733" y="3054634"/>
            <a:ext cx="433913" cy="495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10739" y="3932084"/>
            <a:ext cx="495900" cy="495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ткани внутреннего строения побега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1178175" y="1303500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Покровные ткани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Защищают побег от потери влаги и внешних повреждений, обеспечивая устойчивость и барьер для микроорганизмов.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1178175" y="2179063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Ксилема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Транспортирует воду и минеральные вещества от корней вверх по растению, поддерживая процессы роста и фотосинтеза.
</a:t>
            </a:r>
            <a:endParaRPr lang="en-US" sz="800" dirty="0"/>
          </a:p>
        </p:txBody>
      </p:sp>
      <p:sp>
        <p:nvSpPr>
          <p:cNvPr id="15" name="Text 4"/>
          <p:cNvSpPr txBox="1"/>
          <p:nvPr/>
        </p:nvSpPr>
        <p:spPr>
          <a:xfrm>
            <a:off x="1178175" y="3054625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Флоэма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Переносит продукты фотосинтеза из листьев к другим органам, обеспечивая питание всего растения.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1178175" y="3932075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ткань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Запасает питательные вещества и участвует в фотосинтезе, поддерживая энергообеспечение растения.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побега: график годовых приростов разных деревьев
</a:t>
            </a:r>
            <a:endParaRPr lang="en-US" sz="2152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скорость роста влияют вид дерева, освещённость, влажность и тип почвы, что отражается в ежегодных приростах.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Берёза растёт быстрее благодаря оптимальным условиям, ель и дуб показывают меньшие темпы роста за сезон.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Лесное хозяйство России, 2022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Побеги однолетние, двулетние и многолетние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610463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Однолетние побеги завершают свой жизненный цикл за один сезон, как у огурца, обеспечивая быструю генерацию нового роста.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73313" y="2734800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Двулетние побеги развиваются и сохраняются в течение двух сезонов, например, у малины, содействуя постепенному развитию растения.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73313" y="3859125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Многолетние побеги существуют более трёх лет, как, например, у дуба, обеспечивая долговременную поддержку и развитие растения.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развития побега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развития побега от почки до новых органов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595" y="2575282"/>
            <a:ext cx="2888372" cy="207601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7763" y="2575282"/>
            <a:ext cx="2888372" cy="207601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2940" y="2575282"/>
            <a:ext cx="2888372" cy="207601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Видоизменения побегов: формы и функции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96676" y="1332352"/>
            <a:ext cx="2420165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Клубни и запас питательных веществ
</a:t>
            </a:r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Клубни, например, у картофеля, представляют собой утолщённые побеги, в которых накапливаются питательные вещества. Это помогает растению переживать неблагоприятные условия и быстро восстанавливаться весной.
</a:t>
            </a:r>
            <a:endParaRPr lang="en-US" sz="973" dirty="0"/>
          </a:p>
        </p:txBody>
      </p:sp>
      <p:sp>
        <p:nvSpPr>
          <p:cNvPr id="13" name="Text 3"/>
          <p:cNvSpPr txBox="1"/>
          <p:nvPr/>
        </p:nvSpPr>
        <p:spPr>
          <a:xfrm>
            <a:off x="3361844" y="1332352"/>
            <a:ext cx="2420165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Луковицы как защитный покров
</a:t>
            </a:r>
            <a:pPr algn="l" indent="0" marL="0">
              <a:lnSpc>
                <a:spcPct val="115000"/>
              </a:lnSpc>
              <a:buNone/>
            </a:pPr>
            <a:r>
              <a:rPr lang="en-US" sz="9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Луковицы — видоизменённые побеги с коротким стеблем и мясистыми листьями, как у лука. Они защищают почки и обеспечивают запасание воды и питательных веществ для будущего роста.
</a:t>
            </a:r>
            <a:endParaRPr lang="en-US" sz="1050" dirty="0"/>
          </a:p>
        </p:txBody>
      </p:sp>
      <p:sp>
        <p:nvSpPr>
          <p:cNvPr id="14" name="Text 4"/>
          <p:cNvSpPr txBox="1"/>
          <p:nvPr/>
        </p:nvSpPr>
        <p:spPr>
          <a:xfrm>
            <a:off x="6327022" y="1332352"/>
            <a:ext cx="2420165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Усики и адаптация к опоре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растения, например горох, имеют усики — изменённые побеги, которые служат для цепляния за опоры. Такая адаптация облегчает лазание вверх и доступ к свету.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Побег как транспортная система растения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531625"/>
            <a:ext cx="20277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Ксилема обеспечивает подъём воды и растворённых минеральных веществ от корней к листьям, что необходимо для жизнедеятельности клеток и фотосинтеза.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58175" y="1531663"/>
            <a:ext cx="20277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Флоэма распределяет органические вещества, образующиеся в листьях, по всему растению, обеспечивая питание молодых и растущих тканей.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543025" y="1527325"/>
            <a:ext cx="20277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транспортных функций побега ведёт к снижению роста, увяданию и ослаблению защитных механизмов растения.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625" y="1133578"/>
            <a:ext cx="2666700" cy="139064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9625" y="1133578"/>
            <a:ext cx="2666700" cy="139064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96625" y="1134129"/>
            <a:ext cx="2684700" cy="138954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побега в фотосинтезе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320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Оптимальное расположение листьев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Побеги формируют такие условия, при которых листья максимально эффективно улавливают солнечный свет. Это обеспечивает фотосинтез с высокой продуктивностью и способствует росту.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3387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воды и веществ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побег вода и минеральные вещества поступают к листьям, а продукты фотосинтеза передаются к другим частям растения, обеспечивая общую жизнедеятельность.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454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Удаление продуктов обмена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Побег способствует удалению углекислого газа и других отработанных веществ из листьев, поддерживая равновесие и интенсивность фотосинтеза.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Побег в размножении растений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73325" y="1523375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Усики клубники образуют дочерние растения, обеспечивая распространение без семян и ускорение роста новых особей.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73325" y="2387038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Луковичные побеги, как у лука, создают новые луковицы, которые сохраняют питательные вещества и дают начало новым растениям.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73325" y="3250713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Черенки винограда укореняются в почве, развивая новый побег из существующих почек и давая начало полноценному растению.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73325" y="4114387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побегов в размножении даёт растениям преимущество — быстрое восстановление и распространение в благоприятных условиях.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побега: круговая диаграмма распределения
</a:t>
            </a:r>
            <a:endParaRPr lang="en-US" sz="236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иллюстрирует относительную важность основных функций побега для жизнедеятельности растения.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Сбалансированное выполнение функций побега является критическим для успеха роста, размножения и выживания растений.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Ботанические исследования, 2023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595" y="2575282"/>
            <a:ext cx="2888372" cy="207601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7763" y="2575282"/>
            <a:ext cx="2888372" cy="207601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2940" y="2575282"/>
            <a:ext cx="2888372" cy="207601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побегов к окружающей среде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96676" y="1332352"/>
            <a:ext cx="2420165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Кактусы и запас воды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Кактусы имеют утолщённые побеги, которые накапливают воду, позволяя им выживать в суровых пустынных условиях с недостатком влаги.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3361844" y="1332352"/>
            <a:ext cx="2420165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виды и снижение потерь тепла
</a:t>
            </a:r>
            <a:pPr algn="l" indent="0" marL="0">
              <a:lnSpc>
                <a:spcPct val="115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северных растений, например, лиственницы, междоузлия укорочены, что снижает площадь испарения и помогает сохранить тепло в холодных климатах.
</a:t>
            </a:r>
            <a:endParaRPr lang="en-US" sz="1066" dirty="0"/>
          </a:p>
        </p:txBody>
      </p:sp>
      <p:sp>
        <p:nvSpPr>
          <p:cNvPr id="14" name="Text 4"/>
          <p:cNvSpPr txBox="1"/>
          <p:nvPr/>
        </p:nvSpPr>
        <p:spPr>
          <a:xfrm>
            <a:off x="6327022" y="1332352"/>
            <a:ext cx="2420165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Побеги цепляющиеся как приспособление
</a:t>
            </a:r>
            <a:pPr algn="l" indent="0" marL="0">
              <a:lnSpc>
                <a:spcPct val="115000"/>
              </a:lnSpc>
              <a:buNone/>
            </a:pPr>
            <a:r>
              <a:rPr lang="en-US" sz="9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Вьюны и горох используют цепляющиеся побеги для закрепления на опорах и подъёма к свету, что увеличивает их конкурентоспособность.
</a:t>
            </a:r>
            <a:endParaRPr lang="en-US" sz="109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8113" y="2195280"/>
            <a:ext cx="3239400" cy="117666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форм побегов у растений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942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различные типы побегов у растений и их примеры для понимания адаптаций к среде обитания.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42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форм побегов позволяет растениям успешно адаптироваться и занимать разные экологические ниши.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656575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Ботаническая классификация, 2023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побегов в природе и для человека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Побеги образуют зелёный покров планеты, участвуют в фотосинтезе и поддерживают баланс кислорода в атмосфере.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служат источником пищи для многочисленных животных и человека, а также участвуют в почвообразовании и поддержании экосистем.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Побеги используются для производства древесины, лекарств, овощей и других материалов, имеющих большое экономическое и экологическое значение.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выводы о побеге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1198950" y="2552900"/>
            <a:ext cx="6746100" cy="19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Побег — важнейшая часть растения, обеспечивающая рост, питание, фотосинтез и размножение. Его разнообразие и функции позволяют растениям адаптироваться и выживать в различных условиях среды.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2026-05-08T13:46:33Z</dcterms:created>
  <dcterms:modified xsi:type="dcterms:W3CDTF">2026-05-08T13:46:33Z</dcterms:modified>
</cp:coreProperties>
</file>