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Первобытная история: первые шаги человечества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первых людей к оседлой жизни был долгим и удивительным.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первобытная история
</a:t>
            </a:r>
            <a:endParaRPr lang="en-US" sz="3372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рассказывает о времени до письменности и городов: как люди учились выживать, создавать орудия, добывать огонь, общаться, объединяться и постепенно менять окружающий мир.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Каменный век и его основные этапы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древний этап каменного века. Люди жили охотой и собирательством, изготавливали простые каменные орудия и постоянно переходили с места на место в поисках пищи и безопасности.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 время орудия стали меньше и удобнее, а лук и стрелы помогли охотиться точнее. Люди лучше приспосабливались к окружающей среде и добывали пищу более успешно.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Мезолит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распространились шлифованные орудия, керамика, земледелие и скотоводство. Жизнь людей стала более устойчивой, а стоянки постепенно превращались в постоянные поселения.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и их внешний облик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предки человека появились в Африке. Оттуда начался путь, который со временем привёл к расселению людей по другим частям света.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происхождение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уже передвигались на двух ногах. Это освободило руки для переноса предметов, изготовления орудий и выполнения более сложных действий.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создавал самые простые орудия из камня. Такой труд помогал добывать пищу, разделывать туши животных и защищаться от опасностей.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мастера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вышел далеко за пределы Африки. Увеличение объёма мозга помогало лучше учиться, запоминать опыт и действовать сообща.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 мозг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жизнь людей в первобытность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показывает, как нарастали навыки человека: от выживания к более уверенному освоению природы и созданию хозяйства.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истории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развивалось общество, тем сложнее становились труд и жизнь людей, а зависимость от случайной добычи уменьшалась.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17156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9175" y="1787223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875" y="3489000"/>
            <a:ext cx="40425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первобытных людей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Отщепы, рубила и скребки из кремня и кварцита были первыми удобными инструментами. Они помогали резать, скоблить и обрабатывать разные материалы.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заготовки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Копья и гарпуны сделали охоту результативнее. С их помощью люди могли добывать крупных и мелких животных, оставаясь на большем расстоянии от добычи.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Охотничьи орудия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Иглы из кости пригодились для шитья одежды и шкур. Это было особенно важно в холодных районах, где тёплая одежда помогала выживать.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Кость и шитьё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Серпы, мотыги и зернотёрки появились позже, когда люди начали выращивать растения. Эти инструменты облегчали сбор урожая и обработку зерна.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земледелия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296477"/>
            <a:ext cx="3765900" cy="1373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эпох каменного века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менялись образ жизни, орудия и хозяйство людей на трёх главных этапах каменного века.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каждым этапом люди жили всё устойчивее, а их хозяйство становилось более разнообразным и организованным.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00" y="1580263"/>
            <a:ext cx="3402300" cy="30966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его значение в жизни людей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936525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согревал людей в холод, освещал стоянки ночью и помогал чувствовать себя безопаснее. Благодаря ему жизнь становилась менее зависимой от погоды и времени суток.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36525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 свет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525948" y="2075667"/>
            <a:ext cx="2319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отпугивало хищников и позволяло готовить пищу. Приготовленная еда была вкуснее, мягче и безопаснее, чем сырые продукты, особенно мясо и коренья.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5948" y="1647617"/>
            <a:ext cx="19332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еда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042250" y="3784385"/>
            <a:ext cx="4706400" cy="7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огня люди собирались вместе, разговаривали и делились опытом. Так костёр стал не только источником тепла, но и центром совместной жизни.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042259" y="3372050"/>
            <a:ext cx="3923400" cy="3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у костра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жили первобытные люди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и навесы скал спасали от ветра, дождя и холода. В таких убежищах было удобнее хранить вещи, сушить шкуры и проводить долгие вечера у огня. Именно поэтому следы древних жилищ часто сохраняются в защищённых местах.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защитой камня и скалы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древних стоянок люди выбирали места рядом с водой: там было легче пить, мыть добычу и находить животных. В земле и возле очагов археологи находят кости, каменные орудия и следы кострищ, по которым можно восстановить жизнь стоянки.
</a:t>
            </a:r>
            <a:endParaRPr lang="en-US" sz="1165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реки и у костра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добывали пищу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постепенно менялись способы добычи пищи от простого собирательства до земледелия и скотоводства.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Родовая община и совместная жизнь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Родовая община объединяла близких родственников, считавших себя потомками общих предков. Люди жили и работали вместе, поэтому успех одного напрямую влиял на выживание всей группы.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7800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корни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231549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Добыча, орудия и запасы принадлежали не отдельному человеку, а всей общине. Это помогало делить пищу, поддерживать слабых и переживать периоды холода или неудачной охоты.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231549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имущество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05299" y="2140169"/>
            <a:ext cx="2682000" cy="13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вопросы обсуждали вместе: где остановиться, когда идти за добычей, как распределить работу. Такое равноправное участие укрепляло взаимную помощь и дисциплину внутри группы.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105299" y="1552583"/>
            <a:ext cx="26820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решения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человека по материкам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точные расстояния, а последовательность освоения материков. Переходы занимали тысячелетия и зависели от климата, пищи и природных преград.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истории; даты выхода из Африки — около 60–70 тыс. лет назад.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вышли из Африки, а затем постепенно заселили другие материки, используя сухопутные переходы и береговые пути.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звуки и жесты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люди передавали сигналы голосом, движениями и мимикой. Это помогало предупреждать об опасности и действовать согласованно во время охоты.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речи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появились слова и более точные команды. Речь позволила учить детей, рассказывать о добыче и сохранять полезный опыт для следующих поколений.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труда требовало памяти, внимания и воображения. Люди научились планировать действия, сравнивать результаты и лучше понимать природу и поведение животных.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речи и развитие мышления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426" y="-8450"/>
            <a:ext cx="4475448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41166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Первобытное искусство и верования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8665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стенах пещер люди рисовали животных, сцены охоты и знаки, связанные с обрядами. Такие изображения, как в Ласко и Альтамире, были важной частью их духовной жизни.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87125" y="15282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изображения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2380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кости, камня и глины мастерили небольшие фигурки людей и животных, а также бусы и подвески. Эти вещи могли служить не только украшением, но и оберегом.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987125" y="268552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Фигурки и украшения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4181051"/>
            <a:ext cx="38301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находкам археологов видно, что люди связывали успех охоты и благополучие с духами, животными и природными силами. Искусство помогало выразить надежду на удачу и защиту.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987125" y="3842777"/>
            <a:ext cx="33372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силы природы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02" y="1345200"/>
            <a:ext cx="4985497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археологические находки первобытной эпохи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находки помогают увидеть, как жили, работали и во что верили древние люди.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истории; археологические памятники первобытной эпохи.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находки дополняют друг друга: одни рассказывают о труде, другие — о погребениях, а третьи — об искусстве и верованиях.
</a:t>
            </a:r>
            <a:endParaRPr lang="en-US" sz="16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6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тысяч лет назад
</a:t>
            </a:r>
            <a:endParaRPr lang="en-US" sz="606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во многих районах начали выращивать растения и разводить животных.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4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истории; традиционная датировка неолитической революции — около 10 тыс. лет назад.
</a:t>
            </a:r>
            <a:endParaRPr lang="en-US" sz="1054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изменение превратило добывающее хозяйство в производящее. Появились запасы пищи, постоянные поселения и новые занятия, связанные с обработкой земли и изготовлением вещей.
</a:t>
            </a:r>
            <a:endParaRPr lang="en-US" sz="25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Кочевой и оседлый образ жизни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главные различия двух способов жизни. Переход к оседлости сделал возможными хранение пищи, строительство домов и развитие хозяйства.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школьного курса истории.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Оседлая жизнь была удобнее для накопления запасов и роста поселений, но сильнее зависела от урожая и природных условий.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36854"/>
            <a:ext cx="434400" cy="386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39995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450" y="1412720"/>
            <a:ext cx="2715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83435"/>
            <a:ext cx="434400" cy="3475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первые поселения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жилища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Оседлые общины строили дома из дерева, глины и камня. Такие жилища защищали от холода и позволяли жить рядом с полями, источниками воды и местами хранения запасов.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между селениями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обменивались зерном, сырьём, украшениями и орудиями. Обмен был полезен, когда в одной общине не хватало нужных материалов или готовых изделий.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продуктов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зерна, семян и других запасов использовали специальные ямы и керамические сосуды. Это помогало переживать неурожай и планировать питание на более длительное время.
</a:t>
            </a:r>
            <a:endParaRPr lang="en-US" sz="1119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людьми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обмен усиливали контакты между общинами. Люди узнавали новые способы труда, а поселения постепенно становились более связанными и устойчивыми.
</a:t>
            </a:r>
            <a:endParaRPr lang="en-US" sz="11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первобытной эпохи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915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первобытную эпоху люди научились делать и совершенствовать орудия труда. Этот опыт стал основой для ремёсел, земледелия и дальнейшего развития производства.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05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орудия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351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речи помогло передавать знания, договариваться и обучать детей. Без этого невозможно было бы развитие сложных обществ и совместной деятельности.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6350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общение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794425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рисунки, фигурки и украшения стали первыми памятниками культуры. Они показывают, что человек уже не только добывал пищу, но и пытался осмыслить мир вокруг.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94325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искусство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950400" y="2874394"/>
            <a:ext cx="1716900" cy="1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жизнь, первые знания о природе и умение запасать пищу подготовили появление древних цивилизаций. Без этого этапа история человечества пошла бы совсем иначе.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950300" y="2252494"/>
            <a:ext cx="17169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цивилизаций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Первобытная история: путь к цивилизации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Первобытная история показывает, как человек шаг за шагом учился выживать, трудиться, общаться и менять окружающий мир. Эти достижения стали началом всей последующей истории человечества.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2026-06-02T02:40:57Z</dcterms:created>
  <dcterms:modified xsi:type="dcterms:W3CDTF">2026-06-02T02:40:57Z</dcterms:modified>
</cp:coreProperties>
</file>