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природная зона: солнце, море и вечнозелёные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море и растения, которые не сдаются жаре.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природная зона тянется вдоль тёплых морских берегов и встречается на разных континентах. Сегодня мы узнаем, где она находится, кто в ней живёт и почему её природу нужно беречь.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раскинулась эта тёплая зона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жаркое лето и мягкая зима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светит почти без перерыва, а дождей очень мало. Воздух становится горячим и сухим, поэтому растения и животные стараются экономить влагу.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температура понижается, но морозы случаются редко. Именно в это время чаще выпадают дожди, и природа получает долгожданную воду для роста.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воздух смягчает погоду и не даёт зиме стать слишком суровой. Поэтому климат здесь тёплый, но не знойный круглый год.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растения и животные подстраиваются под жару и нехватку воды. Они используют тень, прохладные места и особые природные «хитрости».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растениям здесь нужна осторожность с водой
</a:t>
            </a:r>
            <a:endParaRPr lang="en-US" sz="4201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быстро уходит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влага на солнце быстро испаряется или уходит в почву. Растениям приходится сразу беречь запасы, чтобы пережить долгий сухой период.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экономить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листья узкие, жёсткие или блестящие. Такая форма уменьшает потерю влаги и помогает лучше переносить жаркий воздух.
</a:t>
            </a:r>
            <a:endParaRPr lang="en-US" sz="2927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«экономия»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замедляют рост в жару и выглядят скромнее, чем весной. Это не лень, а очень полезный способ сберечь силы и влагу.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 многих видов уходят глубоко или широко разрастаются. Так растения находят воду даже тогда, когда верхний слой почвы уже сухой.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украшают Средиземноморье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Оливковые деревья и лавр можно встретить на склонах и рядом с домами. Они не спешат сбрасывать листья и остаются зелёными даже в сухую пору. Благодаря крепким листьям эти растения хорошо переносят солнце и ветер.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Олива и лавр — зелёные круглый год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Мирт, кипарис и пиния создают в этой зоне стройные и красивые пейзажи. Их кроны дарят тень, а корни помогают удерживаться на каменистой почве. Весной после дождей они выглядят особенно свежо и нарядно.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Мирт, кипарис и пиния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Пробковый дуб известен своей корой, из которой получают пробку. Это дерево долго живёт и хорошо приспосабливается к сухому климату. Оно словно говорит: «Я умею быть полезным и выносливым».
</a:t>
            </a:r>
            <a:endParaRPr lang="en-US" sz="2293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Пробковый дуб — настоящий помощник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кустарники этой зоны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деревья, которые не теряют листву круглый год. Они остаются зелёными даже в сухие месяцы и создают тень, столь нужную растениям, животным и людям.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леса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невысокие, плотные и очень выносливые. Их ветви помогают пережить жару и сильный ветер, а после дождей они быстро снова становятся яркими и живыми.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кустарники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здесь будто просыпается после короткого отдыха. Появляются свежие листья, цветы и яркая зелень, а летом всё снова становится суше и спокойнее.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оживление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этой зоне умеют прятаться от перегрева. Одни растут низко к земле, другие имеют плотные листья, чтобы не терять влагу под палящим солнцем.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зноя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тёплых склонов и берегов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Скрытные ночные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Лисицы и шакалы часто выбирают время, когда солнце уже не такое горячее. Днём они прячутся в тени, а ночью или утром ищут пищу.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прятаться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Зайцы, ящерицы и черепахи спасаются в норах, среди камней или в густых кустах. Так им проще пережить жару и не перегреться.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побережьем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берегами и склонами можно увидеть разных птиц. Они находят корм, используют воздушные потоки и быстро перебираются туда, где прохладнее и безопаснее.
</a:t>
            </a:r>
            <a:endParaRPr lang="en-US" sz="2773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часам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 этой зоне активны утром и вечером. В самые жаркие часы они отдыхают, чтобы сберечь силы и не страдать от зноя.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ясно различаются сухое лето и влажная зима.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климат средиземноморского типа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сезона определяют, когда растениям и людям легче всего получать воду, а когда её особенно важно беречь.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люди в этой зоне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 виноградники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солнечных склонах люди выращивают виноград, оливки, инжир, миндаль и цитрусовые. Тёплая погода помогает урожаю созревать, а поля и сады выглядят очень живописно.
</a:t>
            </a:r>
            <a:endParaRPr lang="en-US" sz="2370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даёт людям рыбу и другие морские богатства. Рыбаки выходят в море рано утром, а потом привозят улов в порты и на рынки.
</a:t>
            </a:r>
            <a:endParaRPr lang="en-US" sz="2610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берега сделали эту зону важной для перевозки товаров. В портах работают корабли, грузчики и множество других людей, которым нужно море как дорога.
</a:t>
            </a:r>
            <a:endParaRPr lang="en-US" sz="2666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 красивые пейзажи привлекают туристов. Люди приезжают сюда отдыхать, купаться, гулять и любоваться морем, солнцем и старыми городами.
</a:t>
            </a:r>
            <a:endParaRPr lang="en-US" sz="26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жизнь людей у моря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дома строят с толстыми стенами и небольшими окнами. Такие стены дольше хранят прохладу, а маленькие окна не пропускают лишний жаркий воздух. Внутри летом становится заметно комфортнее.
</a:t>
            </a:r>
            <a:endParaRPr lang="en-US" sz="2282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спасает от жары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часто сажают деревья или делают навесы, чтобы там была тень. Узкие переулки и светлые стены тоже помогают справляться с жарой. Такие улицы словно специально придуманы для долгого летнего отдыха.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Уютные улицы и тенистые дворы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 — друг и помощник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делает воздух влажнее и мягче. Летом у побережья не так душно, а зимой морозы бывают редко. Море словно помогает погоде быть добрее к людям и растениям.
</a:t>
            </a:r>
            <a:endParaRPr lang="en-US" sz="215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Смягчает климат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морю удобно перевозить товары и отправляться в поездки. Корабли связывают города и страны, а порты становятся оживлёнными местами, где всегда кипит работа и движение.
</a:t>
            </a:r>
            <a:endParaRPr lang="en-US" sz="2152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 путешествий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районах люди издавна ловят рыбу и морепродукты. Море кормит семьи, поддерживает работу рыболовов и помогает многим поселениям жить рядом с берегом круглый год.
</a:t>
            </a:r>
            <a:endParaRPr lang="en-US" sz="2015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рыбу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воду попадает мусор или грязь, страдают рыбы, птицы и морские растения. Поэтому берег и море нужно беречь, как общий дом для многих живых существ.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Нуждается в защите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живёт много людей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удобно для жизни: рядом есть море, порты и места для торговли. Люди селились здесь давно, потому что можно было легко ловить рыбу и общаться с соседями.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погода помогает жить и работать почти весь год. Зимы здесь не суровые, а лето подходит для отдыха и выращивания многих полезных растений, которые любят солнце.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удобно строить города, дороги и гавани. Такие места становятся важными центрами, где встречаются торговля, морские перевозки, жильё и работа для многих людей.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морем людям проще получать рыбу, перевозить товары и встречать путешественников. Поэтому побережье всегда было привлекательным местом, где жизнь становилась активной и очень разнообразной.
</a:t>
            </a:r>
            <a:endParaRPr lang="en-US" sz="27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 природа живут рядом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тёплый климат, чтобы выращивать виноград, оливки, овощи и хлебные растения. Но поля размещают так, чтобы они не занимали слишком много места у природы.
</a:t>
            </a:r>
            <a:endParaRPr lang="en-US" sz="2868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сбор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Садоводы и фермеры стараются экономно расходовать воду и не портить почву. Если ухаживать за землёй аккуратно, растения дают хороший урожай, а земля не беднеет.
</a:t>
            </a:r>
            <a:endParaRPr lang="en-US" sz="2941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без лишнего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дороги и сады лучше строить так, чтобы не мешать птицам, кустарникам и зверям. Тогда человек живёт удобно, а природа рядом остаётся живой и красивой.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люди ловят рыбу, но делают это осторожно, чтобы не нарушать жизнь морских обитателей. Чистая вода и спокойные берега помогают и людям, и животным.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обстановка при пожаре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сухое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высушивает траву и кустарники. Они становятся лёгкой добычей для огня, особенно когда долго нет дождей.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Природе нужно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земля долго восстанавливается. Новым растениям приходится заново приживаться, а животным — возвращаться в привычные места.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быстро распространяется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ветер помогает пламени бежать по склонам и между растениями. Пожар может захватить большую территорию за короткое время.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Средиземноморская зона отличается от других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очень много солнечных дней, поэтому климат тёплый и светлый. Солнце помогает растениям расти, но летом оно же делает землю сухой и горячей.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солнца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влаги больше, а деревья обычно выше и гуще. В Средиземноморье растения ниже, крепче и лучше переносят длительную летнюю засуху.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в лесу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почти совсем нет влаги, а растений очень мало. В Средиземноморской зоне воды больше, поэтому здесь растёт заметно больше деревьев, кустарников и трав.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в пустыне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природная зона не слишком мокрая и не слишком сухая. Именно поэтому здесь можно увидеть много разных растений и животных, приспособленных к тёплой погоде.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разнообразная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растений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Пробковый дуб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пробкового дуба особая кора. Из неё делают пробки и другие полезные вещи. Такое дерево помогает людям и при этом остаётся важной частью природы.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Долгоживущая олива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дерево может жить очень долго и плодоносить много лет подряд. Его крепкий ствол и сильные корни помогают переживать жару и нехватку воды.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листья узкие, плотные или блестящие. Так они меньше теряют влагу и лучше переносят сухое лето, словно надевают на себя защитную одежду.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Приятный запах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пахнут особенно сильно. Этот запах помогает им защищаться от насекомых и жары, а людям напоминает, что природа здесь умеет быть очень находчивой.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охрана природы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места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охраняют растения, птиц и животных. Там природа может жить спокойнее, потому что человек старается меньше ей мешать.
</a:t>
            </a:r>
            <a:endParaRPr lang="en-US" sz="2370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берега и скалы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охраной остаются не только леса, но и каменистые берега, склоны и морские участки. Это важно, потому что каждая такая территория нужна живым существам.
</a:t>
            </a:r>
            <a:endParaRPr lang="en-US" sz="2385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редким видам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не защищать, редкие виды могут исчезнуть. Заповедники дают им безопасный дом, где можно расти, гнездиться и спокойно жить.
</a:t>
            </a:r>
            <a:endParaRPr lang="en-US" sz="2569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беречь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показывают людям, как важно сохранять чистоту и тишину. Они напоминают, что красоту Средиземноморья нужно защищать не только сегодня, но и завтра.
</a:t>
            </a:r>
            <a:endParaRPr lang="en-US" sz="23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природе сегодня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жаркое и сухое лето огонь может вспыхнуть очень быстро. Пожары уничтожают кустарники, деревья и жилища животных, а потом долго оставляют землю без зелени.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дождей мало, растениям и людям не хватает влаги. Реки мелеют, почвы пересыхают, и живым организмам становится труднее находить воду для жизни.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дома, дороги и отели могут занимать места, где раньше жили птицы и росли растения. Если строить слишком много, природе становится тесно.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туристов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людей иногда оставляет мусор и шум, а также тревожит животных. Природе нужен отдых, поэтому посещать её важно аккуратно и внимательно.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помогать Средиземноморской зоне
</a:t>
            </a:r>
            <a:endParaRPr lang="en-US" sz="4201" dirty="0"/>
          </a:p>
        </p:txBody>
      </p:sp>
      <p:sp>
        <p:nvSpPr>
          <p:cNvPr id="14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климате вода особенно ценна. Если закрывать кран и использовать воду разумно, растения, люди и животные будут чувствовать себя намного лучше.
</a:t>
            </a:r>
            <a:endParaRPr lang="en-US" sz="2702" dirty="0"/>
          </a:p>
        </p:txBody>
      </p:sp>
      <p:sp>
        <p:nvSpPr>
          <p:cNvPr id="15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разжигать опасный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 спички требуют осторожности. Нельзя оставлять огонь без присмотра, потому что сухая трава может вспыхнуть очень быстро.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берега и леса помогают рыбам, птицам и зверям. Когда люди не оставляют мусор после отдыха, природа дышит свободнее.
</a:t>
            </a:r>
            <a:endParaRPr lang="en-US" sz="2800" dirty="0"/>
          </a:p>
        </p:txBody>
      </p:sp>
      <p:sp>
        <p:nvSpPr>
          <p:cNvPr id="17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и кустарники укрепляют почву, дают тень и помогают природе восстанавливаться. Даже маленькое посаженное дерево может стать большой помощью.
</a:t>
            </a:r>
            <a:endParaRPr lang="en-US" sz="2669" dirty="0"/>
          </a:p>
        </p:txBody>
      </p:sp>
      <p:sp>
        <p:nvSpPr>
          <p:cNvPr id="18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море 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аккуратный туризм и забота о редких видах делают зону безопаснее. Если каждый будет внимательным, природа дольше останется красивой и живой.
</a:t>
            </a:r>
            <a:endParaRPr lang="en-US" sz="25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Средиземноморье: красота, тепло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зона дарит солнце, море, вкусные плоды и вечнозелёные растения. Она кажется щедрой, но ей нужна наша осторожность и помощь, чтобы оставаться живой и красивой.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2026-05-26T06:50:27Z</dcterms:created>
  <dcterms:modified xsi:type="dcterms:W3CDTF">2026-05-26T06:50:27Z</dcterms:modified>
</cp:coreProperties>
</file>