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Чёрного моря: тёплый берег, волны и живой мир
</a:t>
            </a:r>
            <a:endParaRPr lang="en-US" sz="2324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тёплому морю, где живут дельфины, птицы и весёлые волны.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Чёрное море и почему оно особенное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лежит на юге России и у берегов других стран. Оно связано со Средиземным морем проливами. У моря необычная глубина и слоистая вода.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Чёрного моря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галька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Чёрного моря встречаются мягкие песчаные пляжи и гладкая галька. Поэтому отдых здесь бывает разным: где-то удобно строить замки, а где-то приятно гулять босиком.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и бухты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Местами берег поднимается скалами, а рядом прячутся тихие бухты. Такие места защищают лодки от волн и делают морской пейзаж особенно красивым и запоминающимся.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российском побережье хорошо известны Сочи, Анапа, Геленджик и Туапсе. Это города, где рядом с морем есть пляжи, набережные, парки и много мест для прогулок.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Променады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берега часто тянутся набережные, причалы и санатории. Здесь люди гуляют, любуются водой, встречают закаты и слушают, как море тихо шуршит у камней.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Чёрного моря подходит и для спокойного отдыха, и для активных прогулок. Тут легко найти и шумный курорт, и тихий уголок для семейного дня.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горы рядом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Чёрного моря горы, леса и виноградники часто стоят совсем рядом. Из-за этого пейзаж выглядит ярким, как большая летняя открытка, только настоящая.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много солнца, поэтому берега быстро наполняются теплом и зеленью. В такие дни море особенно заманчиво блестит, словно зовёт на прогулку.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погода у моря обычно мягче, чем во многих других местах России. Из-за этого на побережье можно дольше гулять и дышать влажным морским воздухом.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море находится совсем близко к холмам и лесам, природа словно собирается в одном месте. Поэтому здесь особенно интересно наблюдать за сменой красок и настроений.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очень большой глубине воды почти нет кислорода, поэтому дно выглядит мрачнее, чем верхние слои моря.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о Чёрном море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2210 метров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бывает наибольшая глубина моря, где света почти нет и жизнь становится беднее.
</a:t>
            </a:r>
            <a:endParaRPr lang="en-US" sz="1895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вода в Чёрном море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слишком солёная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менее солёное, чем многие океаны. Из-за этого его вода ощущается немного иначе, а у поверхности животным и растениям жить бывает проще.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верхний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хорошо прогревает верхнюю воду. Поэтому у берега купаться приятно, если море спокойное и нет сильного ветра.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в глубине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вода становится холоднее. Там свет почти не проникает, а живым организмам приходится приспосабливаться к очень трудным условиям.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почти не смешиваются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есть разные слои воды, и они смешиваются не всегда быстро. Поэтому поверхностная вода может быть тёплой, а ниже сохраняется совсем другой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море в разные времена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на побережье Чёрного моря легко заметить по погоде, воде и берегу.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море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поближе к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Чёрном море живут хамса, бычки и кефаль. Эти рыбы находят пищу у берега и в толще воды, а большие и маленькие виды помогают поддерживать морскую жизнь.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другие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дельфины, а также медузы и крабы. У каждого из них свой способ жить в море, и все они нужны для природного равновесия.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волнами часто кружат чайки, бакланы и цапли. Они ищут рыбу, отдыхают на скалах и напоминают, что море — дом не только для рыб.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маленькие морские обитатели очень полезны. Если исчезнет один вид, другим станет труднее жить, потому что в природе всё связано.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в море похожи на дружную команду. Одни служат пищей другим, а вместе они помогают морю оставаться живым и богатым.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— умные жители моря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Чёрном море встречаются афалины, белобочки и азовки. Это разные дельфины, но все они умеют быстро двигаться и жить рядом с людьми.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воздухом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не могут всё время оставаться под водой, потому что им нужен воздух. Поэтому они регулярно поднимаются к поверхности и делают вдох.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Разговаривают свистами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общаются между собой звуками и свистами. Так они могут держаться вместе, передавать сигналы и не теряться в большой воде.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и быстрые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отлично плавают, легко поворачивают и часто прыгают над водой. Поэтому наблюдать за ними интересно и детям, и взрослым.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у морского берега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 и кипарисы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растут сосны и кипарисы. Они делают воздух свежим и приятным, а их зелёные кроны помогают берегу выглядеть нарядно в любое время года.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и кустарники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и другие кустарники хорошо чувствуют себя рядом с морем. Они украшают склоны, защищают почву и создают уютные зелёные уголки для прогулок.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цветы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на берегу заметны травы и яркие растения. Они быстро оживляют пейзаж и делают прогулку у моря похожей на маленькое приключение.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у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морские растения прячут маленьких обитателей от опасности. Для многих рыбок и рачков это настоящий дом, где можно укрыться и найти пищу.
</a:t>
            </a:r>
            <a:endParaRPr lang="en-US" sz="9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порту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порт уже не спит: грузовики подъезжают к причалам, а кран осторожно поднимает контейнеры. На палубе работают люди, и каждый знает своё дело. Здесь море помогает городам получать нужные товары и отправлять их дальше.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 выходит в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медленно идёт паром. На борту пассажиры смотрят на берег, а капитан внимательно следит за курсом. Такие рейсы соединяют города и берега, а море становится настоящей дорогой, только вместо светофоров — волны и ветер.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 в тумане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водой сгущается туман, на помощь приходит маяк. Его свет виден издалека и подсказывает кораблям безопасный путь. Для моряков это как добрый фонарик в темноте: спокойно, ясно и очень полезно.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 портов и маяков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 берегу моря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песке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пляже дети строят крепости, роют каналы и лепят фигурки из мокрого песка. Такие игры простые, весёлые и отлично подходят для семейного отдыха у 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и брызги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берег зовёт окунуться в море, а спокойные волны делают купание особенно приятным. Рядом всегда важно быть внимательным и не уходить далеко от взрослых.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купания приятно пройтись по набережной, послушать шум волн и собрать красивые ракушки. Морской воздух свежий, а вид на горизонт будто приглашает мечтать.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курортах рядом с морем часто есть парки, аквариумы и места для прогулок. Поэтому отдых получается интересным и для детей, и для родителей.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провести день у моря безопасно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отдыха у берега: простые шаги, которые помогают избежать опасности и сохранить хорошее настроение.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такого шторма лучше оставаться на берегу: высокие волны и сильный ветер мешают даже опытным морякам.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Бофорта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баллов
</a:t>
            </a:r>
            <a:endParaRPr lang="en-US" sz="5955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 на шкале Бофорта называют самый сильный шторм, при котором море становится особенно опасным.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людей у моря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68275" y="1441550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Рыбаки выходят в море рано утром и возвращаются с уловом. Они знают повадки рыбы, умеют читать погоду и стараются работать аккуратно, чтобы не повредить снасти.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468275" y="2154096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Капитаны ведут корабли по нужному курсу и следят за безопасностью экипажа. Им помогают карты, приборы и опыт, потому что море любит внимательных и спокойных людей.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468275" y="2866648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дежурят на пляжах и помогают тем, кто попал в беду. Они быстро реагируют, умеют объяснять правила безопасности и напоминают, что море нужно уважать.
</a:t>
            </a:r>
            <a:endParaRPr lang="en-US" sz="995" dirty="0"/>
          </a:p>
        </p:txBody>
      </p:sp>
      <p:sp>
        <p:nvSpPr>
          <p:cNvPr id="15" name="Text 5"/>
          <p:cNvSpPr txBox="1"/>
          <p:nvPr/>
        </p:nvSpPr>
        <p:spPr>
          <a:xfrm>
            <a:off x="468275" y="3579211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рабочие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порту грузят и разгружают товары, проверяют документы и готовят суда к отправлению. Работа здесь требует силы, точности и умения трудиться вместе.
</a:t>
            </a:r>
            <a:endParaRPr lang="en-US" sz="995" dirty="0"/>
          </a:p>
        </p:txBody>
      </p:sp>
      <p:sp>
        <p:nvSpPr>
          <p:cNvPr id="16" name="Text 6"/>
          <p:cNvSpPr txBox="1"/>
          <p:nvPr/>
        </p:nvSpPr>
        <p:spPr>
          <a:xfrm>
            <a:off x="468275" y="4291772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экскурсоводы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воду, животных и берега, а экскурсоводы рассказывают людям о море и его истории. Благодаря им отдых становится не только приятным, но и познавательным.
</a:t>
            </a:r>
            <a:endParaRPr lang="en-US" sz="9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нужно беречь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другой мусор могут попасть в воду и навредить рыбам, птицам и дельфинам. Даже маленькая бутылка на берегу становится большой проблемой для природы.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море попадает грязная вода, страдают растения и животные. Чистые реки, берега и стоки помогают морю оставаться здоровым и живым.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на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мешает морским животным отдыхать и находить друг друга. Спокойное поведение людей помогает сохранить природный мир у берега.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без следов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важно убирать за собой и не ломать растения. Чистый берег радует людей, а природе даёт возможность спокойно жить и расти.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Чёрном море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без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глубинах в Чёрном море почти нет кислорода, поэтому там живёт гораздо меньше организмов. Верхний слой воды и глубокие слои здесь сильно отличаются друг от друга.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нескольких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Чёрного моря принадлежат разным государствам, и это делает его по-настоящему международным. Люди из многих стран пользуются его берегами, портами и курортами.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пейзажи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можно увидеть сразу много красивого: песок, камни, скалы, горы и виноградники. Из-за этого каждый берег выглядит по-своему и запоминается надолго.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часто кружат шумные чайки, а ветер приносит свежий морской запах. Даже обычная прогулка у берега может превратиться в маленькое приключение.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летнем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поют о Чёрном море, сразу слышатся плеск волн и крики чаек. Такие строки часто напоминают о тёплом дне, отдыхе с семьёй и радости каникул, которые хочется запомнить надолго.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путешествии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Чёрное море нередко становится дорогой для приключений. Герои смотрят на далёкий горизонт, встречают корабли и узнают, что море может быть и спокойным другом, и строгим учителем.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любимом береге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море часто называют широким, тёплым и загадочным. Поэты замечают в нём блеск солнца, шум прибоя и особое настроение, которое остаётся в памяти, как доброе летнее воспоминание.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книгах и песнях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 море больше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исследователя: от карты и книги к собственным наблюдениям на берегу.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остаётся с нами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дарит людям отдых, работу, знания и красивые впечатления. Если беречь берега, соблюдать правила и интересоваться природой, оно и дальше будет радовать нас каждый год.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2026-05-26T10:23:20Z</dcterms:created>
  <dcterms:modified xsi:type="dcterms:W3CDTF">2026-05-26T10:23:20Z</dcterms:modified>
</cp:coreProperties>
</file>