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в этот мир пришёл, чтоб видеть солнце»: поэтический манифест К. Бальмонта
</a:t>
            </a:r>
            <a:endParaRPr lang="en-US" sz="2965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утверждает свет, красоту и внутреннюю свободу как смысл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и поэтика символизма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Бальмонт — один из ключевых символистов Серебряного века. Его стихам свойственны музыкальность, повтор, яркая образность и стремление передать скрытые состояния души через звук, цвет и движение.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и символизм как культурная среда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рождается в эпоху Серебряного века, когда русская литература искала новые формы выражения личности, ощущения мира и духовного опыта.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предпочитал намёк прямому утверждению: образ становился многозначным знаком, который открывал философский смысл и внутреннее переживание.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света в этой традиции связан с истиной, вдохновением и возвышением над обыденностью, поэтому солнечный образ здесь особенно значим.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Бальмонт: поэт света и звука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строит стих на плавном, почти музыкальном звучании. Повторы и мягкий ритм создают впечатление непрерывного движения, словно мысль героя не столько говорится, сколько поётся. Это особенно заметно в текстах, где эмоция становится главным содержанием.
</a:t>
            </a:r>
            <a:endParaRPr lang="en-US" sz="84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 привычный и вечный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Бальмонта солнце часто появляется не как подробность пейзажа, а как символ внутренней ясности и энергии. Через этот образ поэт соединяет видимый мир с переживанием духовного подъёма, превращая природное явление в знак мировоззрения.
</a:t>
            </a:r>
            <a:endParaRPr lang="en-US" sz="78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на фоне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Бальмонта или фотография начала XX века помогает увидеть автора в культурной среде Серебряного века. Такой визуальный контекст подчёркивает связь стихотворения с эстетикой времени, когда поэзия стремилась передать не событие, а состояние души.
</a:t>
            </a:r>
            <a:endParaRPr lang="en-US" sz="8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заглавной строки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Заглавная строка сразу задаёт исповедальный тон: лирический герой говорит от первого лица и формулирует своё предназначение как осознанный жизненный выбор.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идёт не о частной цели, а о позиции человека, который ищет красоту, свет и полноту бытия в самом факте существования.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соединяет личное признание и философский вывод: жить — значит не только существовать, но и уметь видеть смысл в мире.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символиста такое высказывание особенно важно: оно превращает поэта в человека, чья миссия связана с духовным прозрением и утверждением света.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стихотворения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образ света объединяет личное чувство, философскую позицию и поэтический ритм текста.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центр — солнце; остальные мотивы раскрывают его как знак жизнелюбия и внутренней ясности.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интерпретация стихотворения К. Д. Бальмонта «Я в этот мир пришёл, чтоб видеть солнце»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он — лирический герой?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миру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замыкается в себе и воспринимает мир как пространство живого опыта. Для него важно не отстраниться, а увидеть и принять красоту окружающего.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свету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взгляд направлен к солнечному, ясному началу. Это не просто ощущение природы, а сознательный выбор в пользу радости, смысла и духовной полноты.
</a:t>
            </a:r>
            <a:endParaRPr lang="en-US" sz="766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 от первого лица, герой раскрывает своё внутреннее убеждение без внешней позы. Его речь звучит искренне, как личное признание и жизненное кредо.
</a:t>
            </a:r>
            <a:endParaRPr lang="en-US" sz="753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противопоставляет пассивности активное переживание бытия. В центре его позиции — желание жить полно, чувствовать глубоко и сохранять внутреннюю ясность.
</a:t>
            </a:r>
            <a:endParaRPr lang="en-US" sz="7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694511"/>
            <a:ext cx="4009200" cy="17510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и их функция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приёмы работают на общий смысл стихотворения.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содержание едины: выразительные средства не украшают текст, а усиливают его жизнелюбивую идею.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анализ стихотворения К. Д. Бальмонта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стихотворении — не деталь пейзажа, а ключ к пониманию мира: через него раскрываются истина, энергия и духовная ясность.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анализ стихотворения К. Д. Бальмонта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символ объединяет весь текст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движение текста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развития лирической мысли в стихотворении К. Бальмонта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звучание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уверенной исповедальной интонации: лирический герой говорит от первого лица, будто формулируя личный принцип жизни, а не случайное настроение или мимолётное чувство.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краткие синтаксические конструкции создают ровный, почти заклинательный ритм. Благодаря этому речь звучит собранно, а эмоциональный подъём воспринимается как внутренне выверенная позиция.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Бальмонта звучание не отделено от смысла: музыкальность строки усиливает образ света и делает текст похожим на гимн жизни, где важны и ритм, и эмоциональный тон.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настроения по строфам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постепенное усиление светлой интонации: от личного признания к открытому утверждению жизненной полноты и внутренней свободы.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развивается по восходящей линии, что подчёркивает цельность авторской позиции и ведущую роль мотива света.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К. Д. Бальмонта «Я в этот мир пришёл, чтоб видеть солнце»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жизнелюбия в стихотворении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воспринимает существование как ценность само по себе. Для него жизнь важна не внешним успехом, а способностью радоваться миру, замечать красоту и благодарно принимать каждый день.
</a:t>
            </a:r>
            <a:endParaRPr lang="en-US" sz="1127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мировосприятие строится на внутренней активности: герой не уходит от действительности, а стремится наполнить её светом, смыслом и духовной ясностью, противопоставляя себя унынию и пассивности.
</a:t>
            </a:r>
            <a:endParaRPr lang="en-US" sz="1104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стихотворения близка идее личного выбора. Человек сам решает, будет ли он жить в ощущении пустоты или сумеет сохранить открытость, воображение и способность к восхищению.
</a:t>
            </a:r>
            <a:endParaRPr lang="en-US" sz="11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света в русской поэзии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у Бальмонта и традиция Серебряного века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Бальмонта солнечный мотив звучит особенно открыто и жизнеутверждающе. Он не просто продолжает традицию, а делает свет главным выражением радости, внутренней свободы и эмоциональной полноты личности.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знак духовного поиска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поэзии XIX–начала XX века свет часто обозначает не только красоту природы, но и нравственную или духовную истину. Через этот образ поэты выражали надежду, озарение и стремление к гармонии.
</a:t>
            </a:r>
            <a:endParaRPr lang="en-US" sz="9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Бальмонта с другими символистами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различие художественных интонаций внутри символизма.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выделяется наиболее светлой и эмоционально открытой манерой, тогда как у других символистов чаще заметны сложность, тревожность или интеллектуальная сдержанность.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литературоведческих характеристик русских символистов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текста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стихотворения предельно ясна, но каждое слово работает на символический смысл. Простые обозначения света, солнца и жизни приобретают философскую значимость и создают ощущение цельности.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строится на кратких, выразительных фразах. Такая манера делает текст доступным для чтения вслух и одновременно усиливает впечатление уверенного, почти декларативного высказывания.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 окрашенная лексика формирует эмоционально светлое пространство стихотворения. Благодаря этому читатель воспринимает не только содержание, но и саму интонацию жизнелюбия, заложенную в слове.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создающие образ света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слов отражает не только зрительные, но и эмоциональные ассоциации: свет в стихотворении переживается как состояние души, а не просто природный образ.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светлой лексики подтверждает, что центральный смысл текста строится вокруг радости, ясности и внутреннего подъёма.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К. Д. Бальмонта «Я в этот мир пришёл, чтоб видеть солнце»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для современного читателя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напоминает, что отношение к миру зависит от внутреннего выбора человека. Это особенно важно для подростков, которые учатся отличать собственную позицию от внешнего давления.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тема внутреннего света звучит убедительно на фоне тревожности, перегруженности информацией и усталости. Бальмонт предлагает не уход от реальности, а способность видеть в ней смысл.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можно читать как краткую формулу психологической устойчивости. Оно учит сохранять внимание к красоте, благодарность и способность радоваться даже в непростых обстоятельствах.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увидеть, что поэзия может говорить не только о чувствах, но и о способе жить. В этом его ценность для школьного чтения и личного размышления.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выводы анализа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соединяет исповедальность, символистскую многозначность и гимническую интонацию. В нём личное переживание превращается в ясное и убедительное утверждение ценности жизни.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образ солнца объединяет все смысловые линии текста: красоту, духовную свободу, радость и внутреннюю полноту. Благодаря этому стихотворение воспринимается как цельное художественное высказывание.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Бальмонта показывает, что сила слова заключается не только в изображении мира, но и в способности зажигать читателя, поддерживать его и направлять к свету.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главный выбор поэта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Бальмонта убеждает, что видеть солнце — значит выбирать полноту жизни, внутреннюю свободу и духовную ясность. В этом и состоит его поэтическая сила.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2026-05-23T16:12:52Z</dcterms:created>
  <dcterms:modified xsi:type="dcterms:W3CDTF">2026-05-23T16:12:52Z</dcterms:modified>
</cp:coreProperties>
</file>