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состав популяций: ключевые понятия и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в популяциях как основа биологической устойчивости и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популяционной генетики
</a:t>
            </a:r>
            <a:endParaRPr lang="en-US" sz="289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стыке XIX и XX веков популяционная генетика объединила наследственность Менделя и дарвиновскую теорию, заложив фундамент для изучения эволюции и генетических процессов в популяциях.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 в биологии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представляет собой группу особей одного вида, обитающих на определённой территории, взаимодействующих и способных свободно скрещиваться.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обладает общим генофондом, который формируется за счёт обмена генами между особями, обеспечивающего генетическое единство и изменчивость.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отличаются от других групп близостью экологических условий и генетическими связями, объединяющими особей в динамическую биологическую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генофонда и его компоненты
</a:t>
            </a:r>
            <a:endParaRPr lang="en-US" sz="276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— совокупность всех аллелей, находящихся в особях популяции и определяющих её наблюдаемое и скрытое генетическое разнообразие.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варианты — различные формы одного гена, присутствующие с определёнными частотами, отражают уровень вариабельности признаков.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отображают долю каждой формы в популяции, играя роль в потенциале её эволюционных изменений.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Гетерозиготность — показатель разнообразия и взаимодействия различных аллелей у особей, влияющий на адаптивный потенциал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вариация: источники и примеры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первопричина генетического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последовательности ДНК, создающие новые аллели. Они могут быть нейтральными, вредоносными или полезными, служа движущей силой эволюции.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независимое распределение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гомологичные хромосомы обмениваются участками, что усиливает сочетание аллелей. Независимое распределение хромосом дополнительно способствует разнообразию.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разнообразие цвета глаз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аллели генов OCA2 и HERC2 обуславливают различные оттенки глаз, от голубого до карего, демонстрируя генетическую вариацию внутри человеческой популяции.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p² + 2pq + q² = 1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базовый математический подход для анализа генетической структуры и проверок эволюционных изменений.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Гарди, Вайнберг, 1908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описывающая неизменность генотипических частот при отсутствии эволюционных факторов в популяции.
</a:t>
            </a:r>
            <a:endParaRPr lang="en-US" sz="2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частоты аллелей в популяции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частот аллелей p и q сохраняются без изменений при отсутствии мутаций, миграции и отбора.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закон Харди—Вайнберга обладает применимостью к стабильным популяциям без внешних эволюционных воздействий.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Харди—Вайнберга, 1908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дрейф: определение и последствия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аллельных частот, оказывающие большое влияние на генетический состав в малых по численности популяциях.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дрейфа может происходить случайная фиксация или исчезновение аллелей, независимо от их адаптивной ценности для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 иллюстрирует, как уменьшение популяции снижает разнообразие генов, влияя на эволюционный потенциал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новых аллелей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 обеспечивают исходный материал для генетического разнообразия, влияя на эволюцию популяций.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различного типа: точечные замены, делеции или дупликации участков ДНК, изменяющие структуру генов и их функции.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но некоторые предоставляют новое наследуемое преимущество, распознаваемое естественным отбором.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 стимулирует образование новых вариаций, способствуя адаптации и видообразованию в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влияние на генетическую структуру популяций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перемещение особей между популяциями, приводит к переносу аллелей и увеличивает генетическое 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снижает различия между популяциями, предотвращая их генетическую изоляцию и сохраняя общую изменчивость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миграция способствует устойчивости популяций к изменяющимся условиям среды через объединение генетического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и её биологическое значение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ограничивает обмен генами между популяциями, способствуя накоплению отличительных генетических черт и усилению различий внутри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из-за физических преград, таких как горы или реки, что блокирует скрещивание между удалёнными группами.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этологическая изоляция связаны с разницей в средах обитания и поведении особей, предотвращая смешение генетического материала между популяциями.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стимулирует процессы видообразования, усиливая генетическую изменчивость и обеспечивая эволюционный потенциал для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Селекционный отбор и его формы в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средние значения признаков, уменьшает вариабельность и способствует стабильности популяции. Пример — оптимальный вес тела у птиц для выживания и успешного размножения.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 дизруптивный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фиксирует новые полезные признаки, изменяя среднее значение. Дизруптивный усиливает крайние формы, вызывая расщепление популяции на подгруппы с разными признаками.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35853"/>
            <a:ext cx="3563700" cy="1671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генетический состав популяций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четыре ключевых фактора, определяющих изменения генетического состава, с примерами и их биологическим значением.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взаимосвязаны и вместе формируют динамику генетического состава, влияя на адаптацию и эволюцию популяций.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популяционной генетике,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Гетерозиготность и её значение для устойчивости популяций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гетерозиготности способствует более широкой генетической вариативности, что увеличивает способность популяций адаптироваться к изменяющимся условиям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 высокой гетерозиготностью лучше противостоят эпидемиям и экологическим стрессам, что обеспечивает сохранение вида в разнообразных и непредсказуемых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 его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ведёт к снижению гетерозиготности, что повышает вероятность проявления вредных рецессивных аллелей и генетических заболеваний у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включают снижение жизнеспособности и приспособляемости популяции, что называют депрессией инбридинга, способствующей ослаблению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наблюдается уменьшение фертильности и увеличенный риск потери генетического разнообразия, что угрожает долгосрочному существованию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популяций к окружающей среде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обеспечивает выживание видов, формируясь благодаря генетическому разнообразию, которое создаёт предпосылки для отбора благоприятных признаков.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растения степей приобретают устойчивость к засухе, что помогает им сохранять жизнеспособность в суровых условиях.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индустриальных районах бабочки меняют окраску для лучшего маскировки, демонстрируя влияние среды на морфологию.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генотипы, которые лучше соответствуют изменяющимся условиям, обеспечивая эволюционный успех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в исследовании популяций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маркеры, такие как микросателлиты и SNP, позволяют точно оценить генетическое разнообразие и выявить структуру популяций на молекулярном уровне.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отслеживать миграционные потоки, определять родственные связи и контролировать редкие или ценные породы, поддерживая меры по сохранению.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генетического разнообразия при искусственном отборе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культурные растения демонстрируют значительно пониженную генетическую вариативность по сравнению с их дикими предками.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значительно сокращает генетическое разнообразие, что снижает устойчивость и адаптивные возможности домашних форм.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генетики домашних и диких видов,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состава популяций в современной медицине и экологии
</a:t>
            </a:r>
            <a:endParaRPr lang="en-US" sz="268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выявлять предрасположенность к наследственным заболеваниям, таким как муковисцидоз и гемофилия, улучшая диагностику и лечение.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проследить пути распространения инфекций, что важно для эпидемиологического контроля и разработки профилактических мер.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знания о генофонде необходимы для охраны редких видов и поддержания биологического разнообразия, что способствует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генетического состава популяций для науки и общества
</a:t>
            </a:r>
            <a:pPr algn="ctr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генофонда обогащает понимание эволюционных процессов, помогает бороться с генетическими болезнями и разрабатывает стратегии сохранения видов в меняющемся мире.
</a:t>
            </a:r>
            <a:endParaRPr lang="en-US" sz="26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2026-05-09T23:57:32Z</dcterms:created>
  <dcterms:modified xsi:type="dcterms:W3CDTF">2026-05-09T23:57:32Z</dcterms:modified>
</cp:coreProperties>
</file>