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одновременного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движутся два объекта одновременно: навстречу, в разные стороны и вдогонку.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Поезда, машины, бегуны и лодки — в этих задачах всё время что-то сближается, удаляется или догоняет. Главное — внимательно читать условие и замечать, кто, куда и с чего начал движение.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такие задачи?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скорость, время и расстояние
</a:t>
            </a:r>
            <a:endParaRPr lang="en-US" sz="303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показывает, как быстро движется объект: чем она больше, тем длиннее путь он проходит за одинаковое время.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отвечает на вопрос, сколько длилось движение. Оно помогает понять, когда произойдёт встреча или догоняние.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— это путь между объектами или путь, который прошёл один из них. Связь простая: S = v × t.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навстречу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объекта едут или идут друг к другу, расстояние между ними уменьшается. Они словно торопятся на одно и то же место встречи.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общая скорость равна сумме скоростей. Чем быстрее движутся оба, тем скорее они встретятся — почти как будто спешат на перемену.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стоит проверить: если скорости маленькие, время должно быть больше; если скорости большие, встреча наступает быстрее.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время до встречи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расстояние между объектами и складывают их скорости. Это и есть общая скорость сближения.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расстояние делят на сумму скоростей: t = S : (v1 + v2). Так получают время до встречи.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навстречу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шаги решения задачи, когда объекты движутся друг другу навстречу.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объекты не встречаются. Наоборот, они удаляются друг от друга, будто каждый спешит в свою сторону.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разные стороны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объекты стартуют из одной точки или рядом, а потом разъезжаются, расстояние между ними становится всё больше.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каждый час оно увеличивается на сумму пройденных путей. Поэтому общая скорость снова находится сложением скоростей.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разъезда в разные стороны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один объект движется вправо, а другой — влево. Между ними постепенно появляется всё большее расстояние.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помогают увидеть направление движения. Становится понятно, почему скорости складываются: каждый увеличивает расстояние со своей стороны.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вдогонку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вдогонку один объект находится впереди, а другой движется быстрее и постепенно сокращает расстояние между ними.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важна разность скоростей: vбыстрее − vмедленнее. Если скорости одинаковые, догнать не получится — всё честно, без чудес.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разность скоростей, тем дольше ждать догоняния. Поэтому начальное расстояние нужно заметить сразу и не потерять по дороге.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вдогонку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шаги решения задачи, когда один объект догоняет другой.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в задачах на движение
</a:t>
            </a:r>
            <a:endParaRPr lang="en-US" sz="30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удобно записывать в км/ч, м/мин или м/с, но в одной задаче нельзя смешивать разные единицы без перевода. Иначе ответ получится, как поезд без рельсов.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может быть указано в часах, минутах или секундах. Перед вычислением важно понять, в каких единицах получится ответ, чтобы не перепутать часы с минутами.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обычно измеряют в километрах или метрах. Если скорость дана в километрах в час, то и расстояние лучше брать в километрах — так считать проще и аккуратнее.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скорость задана в метрах в секунду, расстояние тоже удобно выражать в метрах. Совпадение единиц помогает сразу использовать формулу без лишних переведений и 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«догоняет», «впереди», «нагоняет» помогают узнать задачу вдогонку. В ней важна разность скоростей: быстрый движется быстрее, а медленный не даёт ему сразу приблизиться.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условии задачи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«навстречу», «сближаются», «встретились» подсказывают движение навстречу. Они говорят, что расстояние между объектами уменьшается, а скорости нужно будет сложить.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 разные стороны», «разъезжаются», «удаляются» означают, что расстояние растёт. Здесь тоже складывают скорости, потому что каждый объект уходит от другого всё дальше.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и велосипедист едут друг к другу. Их скорости складываются: 60 и 15 км/ч дают 75 км/ч. За час они сблизятся на 75 км.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навстречу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ними — 150 км, значит, до встречи нужно 150 : 75 = 2 часа. На рисунке удобно показать две стрелки и точку, где пути соединяются.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секунд
</a:t>
            </a:r>
            <a:pPr algn="ctr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нужно, чтобы более быстрый бегун догнал другого, хотя разность скоростей всего 2 м/с.
</a:t>
            </a:r>
            <a:endParaRPr lang="en-US" sz="951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разница в скорости заметно влияет на ответ: чем она меньше, тем дольше длится догоняние.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задачи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вдогонку иногда по привычке складывают скорости, хотя здесь нужна разность. Из-за этого ответ получается слишком маленьким и совсем не похожим на правду.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решении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перевести единицы измерения. Если скорость в метрах в секунду, а расстояние в километрах, вычисления сразу запутаются, как нитки в рюкзаке.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использовать начальное расстояние между объектами. А ведь именно оно показывает, сколько пути нужно пройти до встречи или догоняния.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ответ не проверяют по смыслу. Тогда можно не заметить, что время получилось слишком коротким или, наоборот, совсем невероятно большим.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проверь единицы измерения. Если всё записано верно, ответ будет не только числом, но и понятным результатом с нужной мерой — часами, минутами или секундами.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похож ли ответ на правду. Если объекты движутся быстро, время встречи или догоняния обычно получается небольшим, а не длинным, как школьный коридор.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 ответ с расстоянием: чем оно больше, тем дольше нужно ехать или бежать. Это помогает понять, не потерялась ли ошибка в вычислениях.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любой задачи на одновременное движение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запутаться и выбрать нужную формулу без лишних остановок.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41781" y="4186700"/>
            <a:ext cx="43995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задач на уроках 30–34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сближаются, а расстояние между ними уменьшается. Для общей скорости нужно сложить скорости обоих участников и затем найти время до встречи.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навстречу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расходятся из одной точки или рядом друг с другом. Расстояние растёт, потому что каждый удаляется в свою сторону, а скорости складываются.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разные стороны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участник находится впереди, а другой быстрее его догоняет. Здесь важна разность скоростей, потому что быстрее движется только один.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вдогонку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 формула одновременного движения
</a:t>
            </a:r>
            <a:endParaRPr lang="en-US" sz="266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она помогает понять, когда встретятся поезда, как быстро один автобус догонит другой и почему расстояние между машинами меняется с каждой минутой.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и играх формула тоже пригодится: она показывает, кто догонит соперника, когда закончится путь и насколько быстро меняется расстояние между героями.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всё расставляет по местам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при одновременном движении главное — понять направление, выбрать сумму или разность скоростей и не забыть проверить ответ. Тогда задача решается спокойно и без математических фокусов.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2026-05-24T11:55:21Z</dcterms:created>
  <dcterms:modified xsi:type="dcterms:W3CDTF">2026-05-24T11:55:21Z</dcterms:modified>
</cp:coreProperties>
</file>