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и выбор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дело, которое подойдёт именно тебе?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профессий важна в 9 классе?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девятом классе особенно важно понять, куда двигаться дальше: учиться, сдавать экзамены и постепенно выбирать будущую траекторию. Тема профессий помогает говорить об интересах, навыках и реальных возможностях уже сейчас.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профессию, которая подходит именно тебе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84575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 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Подумай, какие школьные предметы даются легче и вызывают интерес. Часто именно они показывают, в какой сфере человеку будет проще развиваться и получать удовольствие от учёбы и будущей работы.
</a:t>
            </a:r>
            <a:endParaRPr lang="en-US" sz="1085" dirty="0"/>
          </a:p>
        </p:txBody>
      </p:sp>
      <p:sp>
        <p:nvSpPr>
          <p:cNvPr id="12" name="Text 3"/>
          <p:cNvSpPr txBox="1"/>
          <p:nvPr/>
        </p:nvSpPr>
        <p:spPr>
          <a:xfrm>
            <a:off x="284575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личные качества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разных профессий нужны разные качества: ответственность, внимательность, терпение, любознательность и умение доводить дело до конца. Чем честнее ты оценишь себя, тем точнее будет выбор.
</a:t>
            </a:r>
            <a:endParaRPr lang="en-US" sz="1085" dirty="0"/>
          </a:p>
        </p:txBody>
      </p:sp>
      <p:sp>
        <p:nvSpPr>
          <p:cNvPr id="13" name="Text 4"/>
          <p:cNvSpPr txBox="1"/>
          <p:nvPr/>
        </p:nvSpPr>
        <p:spPr>
          <a:xfrm>
            <a:off x="3314883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свои интересы
</a:t>
            </a:r>
            <a:pPr algn="l" indent="0" marL="0">
              <a:lnSpc>
                <a:spcPct val="100000"/>
              </a:lnSpc>
              <a:buNone/>
            </a:pPr>
            <a:r>
              <a:rPr lang="en-US" sz="85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занятия вне школы тоже многое подсказывают. Если тебе нравится объяснять, рисовать, считать, чинить или искать информацию, это может указывать на подходящие направления будущей профессии.
</a:t>
            </a:r>
            <a:endParaRPr lang="en-US" sz="1022" dirty="0"/>
          </a:p>
        </p:txBody>
      </p:sp>
      <p:sp>
        <p:nvSpPr>
          <p:cNvPr id="14" name="Text 5"/>
          <p:cNvSpPr txBox="1"/>
          <p:nvPr/>
        </p:nvSpPr>
        <p:spPr>
          <a:xfrm>
            <a:off x="3314883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выбор на практике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не только думать, но и пробовать: кружки, мини-проекты, курсы и школьные задания помогают понять, нравится ли тебе направление на самом деле, а не только по названию профессии.
</a:t>
            </a:r>
            <a:endParaRPr lang="en-US" sz="1085" dirty="0"/>
          </a:p>
        </p:txBody>
      </p:sp>
      <p:sp>
        <p:nvSpPr>
          <p:cNvPr id="15" name="Text 6"/>
          <p:cNvSpPr txBox="1"/>
          <p:nvPr/>
        </p:nvSpPr>
        <p:spPr>
          <a:xfrm>
            <a:off x="6372824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Учитывай формат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87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Некоторым людям комфортнее общаться с людьми, другим — работать спокойно и самостоятельно. Важно понять, подходит ли тебе командная работа, точность, постоянное движение или более размеренный ритм.
</a:t>
            </a:r>
            <a:endParaRPr lang="en-US" sz="105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205" y="1835776"/>
            <a:ext cx="2922947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сферы профессий и что им помогает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профессии требуют разных сочетаний навыков и школьных предметов.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сферы свой набор сильных сторон. Школьные предметы помогают заметить, где интерес и способности совпадают с требованиями профессии.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профориентации и теме «Jobs / Professions»
</a:t>
            </a:r>
            <a:endParaRPr lang="en-US" sz="9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167" y="2832625"/>
            <a:ext cx="2248066" cy="170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567" y="2832625"/>
            <a:ext cx="2248066" cy="170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9067" y="2832625"/>
            <a:ext cx="2248066" cy="170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объясняет и поддерживает
</a:t>
            </a:r>
            <a:pPr algn="l" indent="0" marL="0">
              <a:lnSpc>
                <a:spcPct val="100000"/>
              </a:lnSpc>
              <a:buNone/>
            </a:pPr>
            <a:r>
              <a:rPr lang="en-US" sz="7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не просто рассказывает материал, а помогает каждому ученику понять тему и не бояться ошибок. В классе важны ясная речь, спокойный тон и умение замечать, кому нужна дополнительная помощь.
</a:t>
            </a:r>
            <a:endParaRPr lang="en-US" sz="934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слушает и принимает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7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приёме врач разговаривает с пациентом, задаёт вопросы и внимательно замечает детали. Здесь особенно нужны вежливость, терпение и умение понимать чувства другого человека, чтобы человек чувствовал себя спокойно.
</a:t>
            </a:r>
            <a:endParaRPr lang="en-US" sz="932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Экскурсовод ведёт группу
</a:t>
            </a:r>
            <a:pPr algn="l" indent="0" marL="0">
              <a:lnSpc>
                <a:spcPct val="100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Экскурсовод работает с людьми, которые хотят узнать новое и хорошо провести время. Ему нужно интересно говорить, следить за группой и отвечать на вопросы так, чтобы каждому было понятно и комфортно.
</a:t>
            </a:r>
            <a:endParaRPr lang="en-US" sz="943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где каждый день важно общение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нужны чаще всего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навыки, которые встречаются во многих профессиях, даже если работа кажется совсем разной.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и работа в команде лидируют, потому что почти любая профессия требует взаимодействия с людьми и задачами.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 основе типичных требований к профессиям, 2025
</a:t>
            </a:r>
            <a:endParaRPr lang="en-US" sz="98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715" y="1991597"/>
            <a:ext cx="270716" cy="2165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56238" y="1991597"/>
            <a:ext cx="270716" cy="2165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4759" y="1991597"/>
            <a:ext cx="270716" cy="21657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4393" y="1965637"/>
            <a:ext cx="268494" cy="268494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2914" y="1965637"/>
            <a:ext cx="268494" cy="268494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Программист
</a:t>
            </a:r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программы и сайты, проверяет код и исправляет ошибки. Для такой работы нужны логика, внимательность и умение спокойно разбираться в сложных задачах.
</a:t>
            </a:r>
            <a:endParaRPr lang="en-US" sz="1080" dirty="0"/>
          </a:p>
        </p:txBody>
      </p:sp>
      <p:sp>
        <p:nvSpPr>
          <p:cNvPr id="15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Проектирует устройства, механизмы и технические решения. Здесь важны математика, точность и умение продумывать, как всё будет работать на практике.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803439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 по роботам
</a:t>
            </a:r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Настраивает и обслуживает роботизированные системы. Эта профессия требует интереса к технике, аккуратности и готовности проверять каждую деталь.
</a:t>
            </a:r>
            <a:endParaRPr lang="en-US" sz="1054" dirty="0"/>
          </a:p>
        </p:txBody>
      </p:sp>
      <p:sp>
        <p:nvSpPr>
          <p:cNvPr id="17" name="Text 4"/>
          <p:cNvSpPr txBox="1"/>
          <p:nvPr/>
        </p:nvSpPr>
        <p:spPr>
          <a:xfrm>
            <a:off x="5551961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Оператор дронов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Управляет дроном и следит за качеством съёмки или наблюдения. Нужно уметь концентрироваться, соблюдать правила и быстро реагировать на изменения.
</a:t>
            </a:r>
            <a:endParaRPr lang="en-US" sz="1063" dirty="0"/>
          </a:p>
        </p:txBody>
      </p:sp>
      <p:sp>
        <p:nvSpPr>
          <p:cNvPr id="18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 по данным
</a:t>
            </a:r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с большими массивами информации и ищет в них закономерности. Для этого нужны анализ, терпение и уверенное использование цифровых инструментов.
</a:t>
            </a:r>
            <a:endParaRPr lang="en-US" sz="1047" dirty="0"/>
          </a:p>
        </p:txBody>
      </p:sp>
      <p:sp>
        <p:nvSpPr>
          <p:cNvPr id="19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связанные с технологиями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профессию по шагам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базовым приёмам профориентации для школьников.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профессии и реальная работа за кулисами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33400" y="1740787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Дизайнер создаёт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Дизайнер подбирает цвет, шрифт и композицию, чтобы идея выглядела ясно и красиво. За внешней лёгкостью стоит много проб, правок и внимательное отношение к деталям.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33400" y="2318887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Аниматор оживляет персонажей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Аниматор делает движение убедительным и выразительным, превращая рисунки в историю. Работа требует терпения, наблюдательности и умения доводить проект до готового результата.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33400" y="2896987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Монтажёр собирает видео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 не становится интересным само по себе: монтажёр выбирает кадры, выстраивает ритм и убирает лишнее. Здесь важны вкус, аккуратность и понимание задачи зрителя.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33400" y="3475086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 и копирайтер создают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 работает со звуком, а копирайтер — со словами, но оба думают о впечатлении. Им нужны воображение, чувство стиля и готовность постоянно улучшать результат.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33400" y="4053185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превращается в продукт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Творческая профессия — это не только вдохновение, но и конкретный итог: рисунок, текст, видео или оформление. Поэтому важно не останавливаться на идее и завершать начатое.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учатся в разных профессиях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 точные сроки, а типичный путь подготовки: от школы к дальнейшему обучению и практике.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и ответственнее профессия, тем дольше путь подготовки и важнее постоянное обучение после старта карьеры.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образовательных маршрутов по сферам, 2025
</a:t>
            </a:r>
            <a:endParaRPr lang="en-US" sz="9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1370" y="1835776"/>
            <a:ext cx="4771781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skills that help in future jobs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умения часто становятся базой для будущей профессии: они помогают учиться, общаться, работать с информацией и соблюдать сроки.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школьные привычки напрямую переходят в профессиональные компетенции, поэтому полезно развивать их уже сейчас.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профориентация и анализ учебных навыков.
</a:t>
            </a:r>
            <a:endParaRPr lang="en-US" sz="93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15–20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этих профессий было мало заметно или почти не обсуждалось в школе, потому что цифровые сервисы, большие данные и умные устройства только начинали развиваться.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задач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интернета, онлайн-сервисов и электронных устройств создал спрос на специалистов по защите данных, анализу информации и созданию приложений.
</a:t>
            </a:r>
            <a:endParaRPr lang="en-US" sz="1092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Cybersecurity specialist, data analyst, app developer, environmental consultant и drone operator уже нужны в бизнесе, образовании, промышленности и сфере услуг.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Ближайшее 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развитием технологий и заботы об экологии такие направления будут становиться ещё важнее, а для них потребуется постоянное обучение и обновление навыков.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 and growing professions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2348" y="3562502"/>
            <a:ext cx="8557985" cy="10613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hobbies can grow into a career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39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логика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играм может привести к game design или programming, если человек любит правила, задачи и создание новых уровней, а не только сам процесс игры.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85129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 спорту часто ведёт к coaching or sports training, потому что здесь важны дисциплина, работа с людьми и понимание того, как улучшать результаты.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386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 и стиль
</a:t>
            </a:r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подростку нравится рисовать, пробовать цвета и формы, это может стать основой для design or illustration, где ценятся вкус, наблюдательность и аккуратность.
</a:t>
            </a:r>
            <a:endParaRPr lang="en-US" sz="1095" dirty="0"/>
          </a:p>
        </p:txBody>
      </p:sp>
      <p:sp>
        <p:nvSpPr>
          <p:cNvPr id="14" name="Text 5"/>
          <p:cNvSpPr txBox="1"/>
          <p:nvPr/>
        </p:nvSpPr>
        <p:spPr>
          <a:xfrm>
            <a:off x="6842598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животным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Увлечение животными нередко связано с veterinary work, потому что здесь нужны забота, терпение и готовность учиться, чтобы помогать живым существам каждый день.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influences job choice the most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выбор влияет не один фактор, а их сочетание. Даже популярная профессия подходит не всем, если она не совпадает с интересами и сильными сторонами.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ориентиры — интересы и способности; они делают выбор более устойчивым, чем только зарплата или мнение окружающих.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 профориентации для школьников.
</a:t>
            </a:r>
            <a:endParaRPr lang="en-US" sz="92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типичных ошибок чаще всего мешают сделать осознанный выбор профессии.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список показывает, что ошибка обычно возникает не из-за одной причины, а из-за спешки, неполной информации и неверных ожиданий.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материалов по профориентации.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interest to first practice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школьных шагах профориентации: от интереса к пробе в деле.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Working in nature, in a city and at home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99006" y="1995395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Ecologist, agronomist и surveyor часто работают вне офиса: на полях, в лесу или на местности. Здесь важны наблюдательность, аккуратность и готовность к разным погодным условиям.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99006" y="2848607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Офис и цифровая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Accountant, designer, programmer и support specialist обычно работают за компьютером. Им нужны внимание к деталям, умение пользоваться программами и спокойная организация рабочего дня.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99006" y="3701818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Удалённый формат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задачи можно выполнять из дома, если есть интернет и связь с командой. Такой формат удобен для цифровой работы, но требует самодисциплины и ответственности.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74932" y="2057985"/>
            <a:ext cx="381790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325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7542" y="2082714"/>
            <a:ext cx="517045" cy="4595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1850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2354" y="2105694"/>
            <a:ext cx="517045" cy="41363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интереснее?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Определи, что привлекает сильнее: люди, числа, технологии или творчество. Когда интерес понятен, легче убрать лишние варианты и смотреть только на близкие направления.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432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или с людьми?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Подумай, где тебе комфортнее: работать самостоятельно или постоянно общаться с другими. Этот вопрос помогает понять, подходят ли тебе командные профессии или более спокойная индивидуальная работа.
</a:t>
            </a:r>
            <a:endParaRPr lang="en-US" sz="1091" dirty="0"/>
          </a:p>
        </p:txBody>
      </p:sp>
      <p:sp>
        <p:nvSpPr>
          <p:cNvPr id="11" name="Text 3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 ли учиться?
</a:t>
            </a:r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профессии требуют долгой подготовки и постоянного обновления знаний. Если тебе нравится учиться и осваивать новое, список подходящих профессий становится шире.
</a:t>
            </a:r>
            <a:endParaRPr lang="en-US" sz="1199" dirty="0"/>
          </a:p>
        </p:txBody>
      </p:sp>
      <p:sp>
        <p:nvSpPr>
          <p:cNvPr id="12" name="Text 4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задачи нравятся?
</a:t>
            </a:r>
            <a:pPr algn="l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Кому-то подходят спокойные и точные дела, а кому-то — динамика и общение. Ответ на этот вопрос показывает, в какой среде ты будешь работать с меньшим напряжением.
</a:t>
            </a:r>
            <a:endParaRPr lang="en-US" sz="1173" dirty="0"/>
          </a:p>
        </p:txBody>
      </p:sp>
      <p:sp>
        <p:nvSpPr>
          <p:cNvPr id="13" name="Text 5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важнее всего?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одних главное — общение, для других — результат, а для третьих — стабильность. Расстановка приоритетов помогает выбрать профессию, которая будет подходить не только сейчас, но и позже.
</a:t>
            </a:r>
            <a:endParaRPr lang="en-US" sz="1193" dirty="0"/>
          </a:p>
        </p:txBody>
      </p:sp>
      <p:sp>
        <p:nvSpPr>
          <p:cNvPr id="14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Questions to ask yourself before choosing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788" y="1835776"/>
            <a:ext cx="4771781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 steps toward a job idea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план помогает перейти от размышлений к конкретным действиям и увидеть, какие направления действительно подходят.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подход делает выбор профессии более понятным: сначала интерес, затем проверка, а потом конкретное направление на ближайший год.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Basic career guidance methods and school self-assessment.
</a:t>
            </a:r>
            <a:endParaRPr lang="en-US" sz="94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idea: a good job idea matches interests, abilities and reality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выбор профессии начинается с интересов и способностей, но становится сильным только тогда, когда человек учитывает реальные условия, пробует себя на практике и готов учиться дальше.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2026-05-31T10:20:26Z</dcterms:created>
  <dcterms:modified xsi:type="dcterms:W3CDTF">2026-05-31T10:20:26Z</dcterms:modified>
</cp:coreProperties>
</file>