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 sentence и supporting sentences в английском абзаце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Научитесь строить абзац вокруг одной главной мысли.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вы пишете более связные тексты на английском, и абзац должен быть логичным: одна главная мысль, несколько точных пояснений и порядок, который легко читать.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8375" y="1926628"/>
            <a:ext cx="231750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topic sentence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 sentence сообщает, о чём будет весь абзац. Она задаёт направление текста и помогает читателю сразу понять основную идею, не отвлекаясь на лишние детали.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topic sentence стоит первым предложением. Так абзац выглядит понятным и организованным: сначала читается тема, а затем идут объяснения, примеры и факты.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точно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topic sentence не бывает слишком широкой или слишком длинной. Она формулирует одну мысль так, чтобы для supporting sentences оставалось место для развития и доказательств.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supporting sentences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Объясняют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Supporting sentences раскрывают topic sentence и показывают, почему она верна. Они делают абзац понятнее, потому что объясняют главную идею простыми и связными предложениями.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читателю увидеть мысль в реальной ситуации. Когда абзац содержит конкретный пример, он становится живее и убедительнее, чем текст с одними общими словами.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факты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детали делают абзац точнее. Они показывают, что автор не просто повторяет идею, а подтверждает её полезной информацией, которая относится именно к теме.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Supporting sentences помогают абзацу оставаться единым. Если каждое предложение поддерживает одну мысль, текст звучит логично, а читатель легко следует за ходом рассуждения.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абзац на английском языке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предложений в учебном paragraph writing.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предложения выполняет свою задачу и помогает абзацу оставаться логичным и цельным.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предложений в абзаце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работают на одну тему, но каждое выполняет свою отдельную роль.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английского абзаца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абзаца о спорте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абзаца о спорте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training can improve mood and energy. Это предложение добавляет ещё одну важную деталь и делает абзац более полным, потому что раскрывает тему с другой стороны.
</a:t>
            </a:r>
            <a:endParaRPr lang="en-US" sz="123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games teach cooperation. Здесь появляется конкретный пример пользы спорта: ученики учатся действовать вместе, слушать друг друга и достигать результата как команда.
</a:t>
            </a:r>
            <a:endParaRPr lang="en-US" sz="1279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Exercise keeps the body healthy. Такая supporting sentence даёт ясную причину и помогает читателю понять, что спорт влияет не только на настроение, но и на физическое состояние.
</a:t>
            </a:r>
            <a:endParaRPr lang="en-US" sz="124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are important for teenagers. Это предложение сразу показывает тему абзаца и задаёт направление для следующих фраз, которые будут объяснять, почему спорт полезен.
</a:t>
            </a:r>
            <a:endParaRPr lang="en-US" sz="12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сильном абзаце supporting sentences дают не одно и то же, а разные способы раскрыть мысль: объяснить, показать, подтвердить и завершить.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обычно состоит сильный абзац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примеры и пояснения, потому что именно они делают мысль ясной для читателя.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элементов абзаца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ясная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 sentence должна выражать только одну главную мысль. Если в ней слишком много тем, абзац становится расплывчатым и труднее подбираются supporting sentences.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предложение не должно быть слишком общим. Оно должно быть достаточно точным, чтобы читатель понял тему, но при этом оставить место для примеров и объяснений.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topic sentence помогает дальше писать логично: к ней легко добавить reason, example или short fact. Тогда абзац получается связным и не выглядит как набор отдельных фраз.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хорошую topic sentence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3269" y="2051038"/>
            <a:ext cx="196875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supporting sentences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 причиной объясняет, почему главная мысль верна. Оно помогает автору не просто назвать идею, а показать её логическое основание и сделать абзац убедительнее.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 примером делает мысль более наглядной. Оно показывает ситуацию или действие, которое помогает читателю лучше представить тему и понять, как она работает.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 деталью добавляет точность и полноту. Оно уточняет, где, когда или как что-то происходит, поэтому абзац становится более содержательным и ясным.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 фактом или сравнением поддерживает главную мысль точной информацией. Оно помогает не уходить в другую тему и показывает, что абзац построен аккуратно.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абзаце: когда мысль распадается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 — слишком много мыслей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начала абзац о спорте, а затем внезапно перешла к домашним животным и любимым фильмам. Текст стал похож на набор случайных фраз, потому что ни одно предложение не поддерживало главную мысль и не вело читателя к выводу.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который не 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абзаце topic sentence звучала ясно, но supporting sentences были слишком короткими и не объясняли идею. Одно предложение просто называло факт, другое было не связано с темой, поэтому абзац выглядел незавершённым и слабым.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абзац начинается с деталей, потом появляется вывод, а главная мысль — только в конце. Из-за такого порядка текст читается трудно: читатель не понимает, о чём речь, пока не дойдёт до последней строки.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абзац перед сдачей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школьного абзаца: одна тема, связь supporting sentences с topic sentence, наличие примера или причины, затем завершение мысли.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делают абзац понятным, а какие мешают развитию одной главной мысли.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и сильный абзац: сравнение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абзац легче читать: он держится на одной теме, логичном порядке и убедительных supporting sentences.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структуре школьного paragraph writing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5558" y="1916405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в английском абзаце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and, also и moreover помогают добавить новую мысль без резкого перехода. Они показывают, что предложение продолжает ту же тему и делает абзац более плавным.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и therefore объясняют, почему что-то происходит и к чему это ведёт. Такие связки особенно полезны, когда нужно связать главную мысль с доказательством.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или 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 помогает показать конкретный случай, а short explanation уточняет мысль. Это делает supporting sentence понятнее и помогает читателю увидеть, как работает идея.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 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 и finally помогают перейти к противопоставлению или подвести итог. В конце абзаца такие слова делают мысль завершённой и показывают, что рассуждение закончено.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школьном абзаце основная часть текста обычно приходится на supporting sentences, потому что именно они раскрывают и подтверждают главную мысль.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учебного абзаца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строится вокруг одной идеи, но его сила — в развитии этой идеи через несколько поддерживающих предложений.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структуры paragraph writing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абзаца о чтении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books is useful for students. Эта тема подходит для школьного абзаца, потому что она сразу показывает, о чём будет речь, и оставляет место для объяснений.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 help learners meet new ideas and cultures. Через чтение ученик узнаёт о других странах, обычаях и взглядах, поэтому абзац получает конкретное и понятное развитие.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improves vocabulary. Когда ученик встречает новые слова в тексте, он запоминает их в контексте, а не отдельно, поэтому учиться становится проще.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 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Stories develop imagination and empathy. Герои и события помогают представить чужой опыт, понять эмоции персонажей и сделать выводы, которые полезны и в жизни, и в учёбе.
</a:t>
            </a:r>
            <a:endParaRPr lang="en-US" sz="12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supporting sentences убедительными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конкретно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общих слов лучше использовать точные детали: что именно произошло, где и почему это важно. Конкретика делает supporting sentence убедительнее и легче для понимания.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объясняет, почему главная мысль верна, абзац звучит сильнее. Причина помогает читателю увидеть связь между topic sentence и доказательством.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Показывайте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ясный пример работает лучше, чем несколько случайных фраз. Он делает мысль наглядной и помогает не уходить в другую тему.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пустых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good, bad, nice и interesting без пояснения не доказывают мысль. Лучше заменить их на фразы, которые описывают действие, результат или важную деталь.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написания абзаца на английском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Сформулировать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написать topic sentence. Она должна быть короткой, ясной и содержать одну главную мысль, вокруг которой будет строиться весь абзац.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Подобрать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выбираются 2–3 supporting sentences. Они должны объяснять, доказывать или иллюстрировать главную мысль, а не переключать текст на новую тему.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посмотреть, идут ли предложения логично и есть ли linking words. Порядок должен помогать читателю легко следить за мыслью.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Завершить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добавляется concluding sentence, если нужен чёткий финал. Оно должно кратко подвести итог и вернуть читателя к теме абзаца.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быстро увидеть, насколько абзац соответствует теме и школьным требованиям к связному письму.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 проверки абзаца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пункты отмечены, абзац становится точнее, логичнее и проще для чтения без лишних исправлений.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чек-лист по paragraph writing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один абзац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абзац начинается с topic sentence и развивается через supporting sentences. Когда предложения связаны одной идеей, идут в логичном порядке и используют точные примеры, текст становится ясным и убедительным.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2026-05-31T12:26:37Z</dcterms:created>
  <dcterms:modified xsi:type="dcterms:W3CDTF">2026-05-31T12:26:37Z</dcterms:modified>
</cp:coreProperties>
</file>