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Анализаторы человека: обоняние, вкус, кожа и движение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ощущает мир через запах, вкус, прикосновение и движение.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Анализаторы соединяют рецепторы, нервные пути и центры мозга в единую систему. Благодаря им мы чувствуем запахи, вкус, прикосновения и положение тела, быстро реагируем на изменения и сохраняем безопасность.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организм распознаёт сигналы окружающего мира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начинается обоняние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слизистой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слизистой носовой полости находятся миллионы обонятельных клеток. Их отростки улавливают пахучие вещества и запускают нервный сигнал. Так человек замечает даже очень слабые запахи быстро.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 в мозг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идёт по обонятельному нерву к луковице, а затем — в кору больших полушарий. Там мозг сравнивает впечатления и различает множество запахов каждый день точно.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число рецепторов делает обоняние очень чувствительным: человек замечает слабые запахи и быстрее реагирует на дым или испорченную пищу.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миллионов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обонятельных клеток помогают человеку различать запахи.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к уроку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155" y="4132885"/>
            <a:ext cx="10715700" cy="19987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38375" y="220875"/>
            <a:ext cx="11232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вкусовой анализатор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643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почки на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рецепторы находятся не только на языке, но и в мягком нёбе и глотке. Они собраны во вкусовые почки, которые принимают сигналы от пищи постоянно.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6421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вкуса в коре мозга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от рецепторов поступает в головной мозг, где находится центр вкуса. Он расположен в нижней части постцентральной извилины и помогает распознавать разные вкусовые ощущения точно.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вкусовых сосочков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Сосочки языка по-разному участвуют в восприятии вкуса и прикосновений.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сосочков связана с их задачей: одни распознают вкус, другие помогают ощущать текстуру пищи.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к уроку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31063"/>
            <a:ext cx="502200" cy="44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653" y="4753825"/>
            <a:ext cx="363825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еда кажется менее сладкой, а тёплая часто воспринимается ярче. Температура меняет скорость, с которой молекулы доходят до рецепторов, и влияет на силу ощущения во рту.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Текстура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Гладкая, твёрдая или вязкая пища ощущается по-разному. Чтобы вкус раскрылся, её нужно прожевать и перемешать со слюной, которая помогает молекулам добраться до рецепторов быстрее и точнее.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во рту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пища воспринимается слабее, потому что вкусовые вещества хуже растворяются. Слюна делает их доступными для рецепторов и помогает гораздо точнее определить вкус во рту сразу.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и вкус работают вместе: когда нос заложен, знакомые блюда кажутся менее выразительными. Обоняние добавляет к вкусу дополнительные оттенки и делает восприятие целостным и ярким.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зависит вкус еды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кожа помогает почувствовать окружающий мир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Ложка супа и горячий пар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подносит ложку к тарелке и сначала чувствует тепло, а уже потом вкус. Горячий пар доходит до носа, а язык оценивает солёность и густоту. Так один простой ужин показывает, как вкус, обоняние и кожная чувствительность работают вместе. Даже маленькая деталь, вроде слишком горячей ложки, сразу меняет впечатление от блюда.
</a:t>
            </a:r>
            <a:endParaRPr lang="en-US" sz="1799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в ладони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ладони лежит яблоко: кожа замечает его прохладу и гладкую поверхность, а пальцы — форму и плотность. Когда кусочек попадает в рот, к этой информации добавляются вкус и запах. Мозг собирает все сигналы в одно целое впечатление. Именно поэтому одно и то же яблоко по-разному ощущается рукой и языком.
</a:t>
            </a:r>
            <a:endParaRPr lang="en-US" sz="17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Постцентральная извилина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коре больших полушарий информация анализируется, и возникает ощущение: где прикоснулись, насколько сильно и какую температуру мы почувствовали.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Кожные рецепторы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Прикосновение, давление, тепло, холод или боль воспринимают специальные рецепторы кожи. Они сразу превращают раздражение в нервный сигнал.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Нервные волокна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проходит по чувствительным нервам в спинной мозг и далее к головному мозгу. Передача идёт быстро, чтобы реакция не запаздывала.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кожный анализатор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918" y="18942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39118" y="1894275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75849" y="1932945"/>
            <a:ext cx="428700" cy="342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73518" y="1894275"/>
            <a:ext cx="367763" cy="420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14449" y="1894275"/>
            <a:ext cx="420300" cy="42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3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кожи и их задачи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6327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нервные окончания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первыми сообщают о боли и изменении температуры. Благодаря им человек быстро отдёргивает руку, замечает ожог, переохлаждение или другое опасное воздействие на коже и сразу реагирует.
</a:t>
            </a:r>
            <a:endParaRPr lang="en-US" sz="1700" dirty="0"/>
          </a:p>
        </p:txBody>
      </p:sp>
      <p:sp>
        <p:nvSpPr>
          <p:cNvPr id="15" name="Text 3"/>
          <p:cNvSpPr txBox="1"/>
          <p:nvPr/>
        </p:nvSpPr>
        <p:spPr>
          <a:xfrm>
            <a:off x="28999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Тельца Мейснера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рецепторы особенно чувствительны к лёгким прикосновениям. Они помогают различать, что именно коснулось кожи: ткань, бумага, предмет с гладкой или шероховатой поверхностью пальцами очень точно.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671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Тельца Пачини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Тельца Пачини реагируют на давление и вибрацию. Они важны, когда мы держим тяжёлый предмет, чувствуем дрожание телефона или работу инструмента в руке постоянно и быстро.
</a:t>
            </a:r>
            <a:endParaRPr lang="en-US" sz="1700" dirty="0"/>
          </a:p>
        </p:txBody>
      </p:sp>
      <p:sp>
        <p:nvSpPr>
          <p:cNvPr id="17" name="Text 5"/>
          <p:cNvSpPr txBox="1"/>
          <p:nvPr/>
        </p:nvSpPr>
        <p:spPr>
          <a:xfrm>
            <a:off x="74343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Колбы Краузе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рецепторы помогают почувствовать холод. Они особенно полезны на открытых участках кожи, где нужно быстро заметить снижение температуры и защитить организм от переохлаждения и холода.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97015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Диски Меркеля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Диски Меркеля фиксируют длительные прикосновения и форму предмета. Они помогают читать шрифт пальцами, ощущать край тетради и удерживать предмет без лишнего усилия очень точно и уверенно.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кожи и распределение рецепторов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кожа чувствует сильнее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подушечках пальцев и губах чувствительных окончаний особенно много, поэтому они лучше различают прикосновения. На спине рецепторов меньше, и тонкие различия ощущаются значительно слабее и медленнее.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сигнал доходит до мозга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 боли, температуре и прикосновении идут по сенсорным нервам в спинной мозг, а затем в постцентральную извилину. Там мозг точно определяет, что именно произошло.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Двигательный анализатор начинается с рецепторов в мышцах, сухожилиях и суставах. Они непрерывно сообщают мозгу о положении тела, силе сокращения и степени растяжения тканей во время движения.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информация поступает в двигательную зону коры больших полушарий, расположенную в предцентральной извилине. Здесь принимается решение о нужном движении, его силе, скорости, точности и корректировке.
</a:t>
            </a:r>
            <a:endParaRPr lang="en-US" sz="1382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проходят по пирамидным путям к мотонейронам спинного мозга. Эти клетки передают импульс мышцам и запускают сокращение нужных групп в нужный момент для точного действия.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 всех отделов позволяет сохранять равновесие, выполнять сложные действия и быстро исправлять ошибки. Благодаря этому движения остаются точными, плавными и безопасными в повседневной жизни.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двигательного анализатора человека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рецепторов к движению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двигательный анализатор проводит и обрабатывает сигнал.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84" y="1894603"/>
            <a:ext cx="5607371" cy="3028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1021" y="1894603"/>
            <a:ext cx="5607371" cy="30281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7775" y="362725"/>
            <a:ext cx="11480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мозг уточняет движение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05989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 верхней полке
</a:t>
            </a:r>
            <a:pPr algn="l" indent="0" marL="0">
              <a:lnSpc>
                <a:spcPct val="100000"/>
              </a:lnSpc>
              <a:buNone/>
            </a:pPr>
            <a:r>
              <a:rPr lang="en-US" sz="81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тянется к тяжёлому учебнику на верхней полке. Рецепторы в кисти и предплечье отмечают усилие, и мозг тут же добавляет нужную силу. Движение выглядит простым, но на самом деле постоянно уточняется, чтобы книга не выскользнула и не ударила по пальцам во время подъёма и сохранения равновесия рук.
</a:t>
            </a:r>
            <a:endParaRPr lang="en-US" sz="1254" dirty="0"/>
          </a:p>
        </p:txBody>
      </p:sp>
      <p:sp>
        <p:nvSpPr>
          <p:cNvPr id="10" name="Text 3"/>
          <p:cNvSpPr txBox="1"/>
          <p:nvPr/>
        </p:nvSpPr>
        <p:spPr>
          <a:xfrm>
            <a:off x="6379252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лов мяча
</a:t>
            </a:r>
            <a:pPr algn="l" indent="0" marL="0">
              <a:lnSpc>
                <a:spcPct val="100000"/>
              </a:lnSpc>
              <a:buNone/>
            </a:pPr>
            <a:r>
              <a:rPr lang="en-US" sz="8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ловли мяча глаза замечают его траекторию, а мышцы рук заранее готовятся к встрече. Когда мяч касается ладоней, мозг быстро меняет напряжение мышц, чтобы смягчить удар и удержать предмет. Так координация помогает действовать уверенно даже в движении. Особенно это заметно на уроках физкультуры и игр.
</a:t>
            </a:r>
            <a:endParaRPr lang="en-US" sz="128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ответ идёт через спинной мозг и помогает избежать травмы без участия сознания.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0,05–0,1 секунды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позволяют организму защититься от ожога раньше, чем мы успеваем осознать опасность.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анализаторы работают вместе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и вкус работают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первым глотком запах уже подсказывает, какой будет вкус блюда. Если нос заложен, даже любимая еда кажется пресной, потому что мозг получает меньше информации. Поэтому обед воспринимается не одним анализатором, а сразу несколькими, и складывается в общий образ пищи, который помогает выбрать знакомую и безопасную еду.
</a:t>
            </a:r>
            <a:endParaRPr lang="en-US" sz="1441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проверяет температуру
</a:t>
            </a:r>
            <a:pPr algn="l" indent="0" marL="0">
              <a:lnSpc>
                <a:spcPct val="100000"/>
              </a:lnSpc>
              <a:buNone/>
            </a:pPr>
            <a:r>
              <a:rPr lang="en-US" sz="94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берёт чашку с супом и сразу ощущает, не слишком ли она горячая. Кожный анализатор помогает вовремя изменить хват, а двигательный — осторожно перенести чашку к столу. Так простое действие становится безопасным и точным даже без лишних движений. Это особенно важно во время обеда дома и в школе.
</a:t>
            </a:r>
            <a:endParaRPr lang="en-US" sz="145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под контролем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жуёт, мышцы челюстей и языка работают согласованно, а рецепторы сообщают мозгу о положении пищи. Благодаря этому глотание происходит без ошибок, и человек не прикусывает щёку даже при разговоре за столом. Так мозг объединяет ощущения и движения в одно действие очень быстрое и точное.
</a:t>
            </a:r>
            <a:endParaRPr lang="en-US" sz="14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Парезы и параличи связаны с поражением двигательного анализатора, спинного мозга или нервов. Человек теряет часть движений или не может выполнять их совсем, поэтому нужна медицинская помощь и реабилитация.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обонятельного анализатора вызывает аносмию: человек перестаёт различать запахи, хуже ориентируется в еде и может не заметить опасные вещества, например дым или газ в помещении.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гипестезии или анестезии кожа реагирует слабее или совсем не ощущает прикосновения, боль и температуру. Это повышает риск ожогов, порезов и других бытовых травм неожиданно.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Причинами нарушений бывают инфекции, травмы головы, отравления, врождённые особенности и длительные воспаления. Чем раньше замечены изменения, тем легче восстановить функции или остановить их ухудшение вовремя.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и нарушения работы анализаторов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31063"/>
            <a:ext cx="502200" cy="44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31063"/>
            <a:ext cx="502200" cy="44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334" y="4753825"/>
            <a:ext cx="424462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933" y="4795495"/>
            <a:ext cx="502200" cy="401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гигиена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рук, уход за кожей и аккуратность при насморке снижают риск инфекции. Чистые руки и салфетка помогают защитить и органы чувств, и весь организм.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травм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очки, перчатки и осторожность на улице помогают уберечь глаза, кожу и нервные окончания от повреждений. Это особенно важно на уроках труда, спорта и при работе с бытовой химией.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для рецепторов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Разнообразное питание поддерживает работу вкусовых и обонятельных рецепторов. Достаток воды, витаминов и нормальная температура пищи помогают точнее ощущать вкус и запах каждый день в привычных блюдах.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наблюдение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укрепляет мышцы, суставы и двигательный контроль. Если появились онемение, потеря чувствительности или странные движения, нужно обратиться к врачу без промедления как можно раньше.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забота о здоровье анализаторов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874" y="1892052"/>
            <a:ext cx="2778550" cy="303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1419" y="1892052"/>
            <a:ext cx="2778550" cy="3033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3935" y="1892052"/>
            <a:ext cx="2778550" cy="3033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086464" y="1892052"/>
            <a:ext cx="2778550" cy="3033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7775" y="362725"/>
            <a:ext cx="115182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об анализаторах человека и животных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3" name="Text 2"/>
          <p:cNvSpPr txBox="1"/>
          <p:nvPr/>
        </p:nvSpPr>
        <p:spPr>
          <a:xfrm>
            <a:off x="422102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Нюх, который опережает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62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способна различать запахи, которые человек просто не заметит. Её обоняние примерно в 40 раз чувствительнее человеческого, поэтому животные легко находят след, пищу и знакомых людей. Для них мир буквально состоит из запахов даже на большом расстоянии. Поэтому собака уверенно ищет дорогу и ориентируется без подсказок.
</a:t>
            </a:r>
            <a:endParaRPr lang="en-US" sz="961" dirty="0"/>
          </a:p>
        </p:txBody>
      </p:sp>
      <p:sp>
        <p:nvSpPr>
          <p:cNvPr id="14" name="Text 3"/>
          <p:cNvSpPr txBox="1"/>
          <p:nvPr/>
        </p:nvSpPr>
        <p:spPr>
          <a:xfrm>
            <a:off x="3338796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различает множество оттенков
</a:t>
            </a:r>
            <a:pPr algn="l" indent="0" marL="0">
              <a:lnSpc>
                <a:spcPct val="100000"/>
              </a:lnSpc>
              <a:buNone/>
            </a:pPr>
            <a:r>
              <a:rPr lang="en-US" sz="62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языке человека находятся тысячи вкусовых рецепторов, и их число может достигать 10 000. Благодаря этому мы улавливаем оттенки сладкого, солёного, кислого, горького и умами. Поэтому даже маленькие изменения в рецепте заметны сразу для внимательного едока и помогают выбрать любимую еду в магазине и дома быстрее.
</a:t>
            </a:r>
            <a:endParaRPr lang="en-US" sz="961" dirty="0"/>
          </a:p>
        </p:txBody>
      </p:sp>
      <p:sp>
        <p:nvSpPr>
          <p:cNvPr id="15" name="Text 4"/>
          <p:cNvSpPr txBox="1"/>
          <p:nvPr/>
        </p:nvSpPr>
        <p:spPr>
          <a:xfrm>
            <a:off x="6251336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 читают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подушечке пальца на 1 см² приходится около 400 осязательных точек. Из-за такой плотности мы можем различать гладкость, шероховатость и форму предмета, не глядя на них. Именно поэтому пальцы так важны в письме, игре и работе руками каждый день дома, в школе и на прогулке тоже.
</a:t>
            </a:r>
            <a:endParaRPr lang="en-US" sz="1078" dirty="0"/>
          </a:p>
        </p:txBody>
      </p:sp>
      <p:sp>
        <p:nvSpPr>
          <p:cNvPr id="16" name="Text 5"/>
          <p:cNvSpPr txBox="1"/>
          <p:nvPr/>
        </p:nvSpPr>
        <p:spPr>
          <a:xfrm>
            <a:off x="9163828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Спортсмены реагируют мгновенно
</a:t>
            </a:r>
            <a:pPr algn="l" indent="0" marL="0">
              <a:lnSpc>
                <a:spcPct val="100000"/>
              </a:lnSpc>
              <a:buNone/>
            </a:pPr>
            <a:r>
              <a:rPr lang="en-US" sz="62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профессиональных спортсменов время реакции может сокращаться до 0,12 секунды. Такая скорость помогает ловить мяч, стартовать по сигналу и избегать столкновений. Быстрый ответ тренируется и особенно заметен уже на тренировках и официальных стартах, где важна точность каждого движения и решения в доли мгновения на дистанции.
</a:t>
            </a:r>
            <a:endParaRPr lang="en-US" sz="96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анализаторов для жизни и здоровья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Обонятельный, вкусовой, кожный и двигательный анализаторы помогают человеку чувствовать мир, безопасно действовать и быстро приспосабливаться к изменениям. Их здоровье напрямую связано с качеством повседневной жизни.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2026-05-09T20:00:16Z</dcterms:created>
  <dcterms:modified xsi:type="dcterms:W3CDTF">2026-05-09T20:00:16Z</dcterms:modified>
</cp:coreProperties>
</file>