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в тригонометрии: основа быстрых преобразований
</a:t>
            </a:r>
            <a:endParaRPr lang="en-US" sz="2015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sin, cos, tg и ctg для углов, отличающихся на 90°, 180°, 270°, 360°.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10 классе появляются формулы приведения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приходит после введения тригонометрических функций, угловой меры и единичной окружности. Она опирается на геометрический смысл sin и cos как координат точки на окружности радиуса 1, а затем помогает в упрощениях, тождествах, уравнениях и подготовке к проверкам знаний.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базовые тригонометрические функции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α и cos α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задают координаты точки на единичной окружности. При поворотах меняются их значения, а значит, меняются и выражения. Это напрямую объясняет логику формул приведения.
</a:t>
            </a:r>
            <a:endParaRPr lang="en-US" sz="869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Периоды: 2π и 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sin и cos период равен 2π, поэтому полный оборот возвращает те же значения. Для tg и ctg период π, и это важно учитывать при переходах между углами.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α и ctg α как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выражаются через sin и cos: tg α = sin α / cos α, ctg α = cos α / sin α. Поэтому замена угла влияет не только на знак, но и на существование выражения.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на α±90° и далее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 определяют, что происходит при углах вида α±90°, α±180° и α±360°. Именно эти сдвиги лежат в основе правил, превращающих сложный аргумент в более удобный.
</a:t>
            </a:r>
            <a:endParaRPr lang="en-US" sz="8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угол отсчитывается от положительного направления оси Ox. Координата x соответствует cos α, а координата y — sin α, поэтому любые повороты угла сразу отражаются в координатах точки.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повороты угла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перестановки и смена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90° приводит к перестановке координат, а поворот на 180° меняет их знаки. Эти геометрические преобразования и объясняют, когда в формулах приведения возникает дополнительная функция и знак «+» или «−».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формулами приведения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— это правила преобразования тригонометрических функций для углов вида α±π/2, α±π, α±3π/2 и α±2π. В итоге одна функция заменяется на ту же или на дополнительную, иногда меняя знак.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таких замен — свести любой угол к острому или к более удобному виду, не искажая значение функции. Поэтому выражения с «неподходящим» аргументом быстро превращаются в стандартные формы.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нужном сдвиге sin может перейти в cos, а tg — в ctg. Это помогает решать тождественные преобразования и задачи на вычисление быстрее и аккуратнее.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формулы приведения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схема, которая помогает не ошибаться со знаком и выбором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когда угол содержит π/2 и 3π/2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через 90° и 270° синус и косинус обычно «меняются ролями»: sin превращается в cos, а cos — в sin. Это видно через геометрические перестановки координат на окружности.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для tg и ctg происходит взаимная замена: tg переходит в ctg, а ctg — в tg. Поскольку эти функции — отношения sin и cos, такая замена неизбежна при перестановке значений знаменателя и числителя.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работай с углами вида π/2±α и 3π/2±α: знак зависит не только от вида формулы, но и от того, какая часть стоит перед α и как она влияет на положение точки.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определяется четвертью, в которой оказывается соответствующий угол. Даже одна и та же заготовка формулы может дать разные знаки, если меняется направление прибавления или вычитания α.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48" y="2089700"/>
            <a:ext cx="4201505" cy="1971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что при переходе на 90° чаще всего меняется функция на дополнительную, а знак определяется положением угла в координатной четверти.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угла π/2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на 90° системно переводит синус и косинус в дополнительную пару, а тангенс и котангенс — во взаимно обратную. Знак находится через четверть угла.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тригонометрии, связь с единичной окружностью и знаками по четвертям.
</a:t>
            </a:r>
            <a:endParaRPr lang="en-US" sz="6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118" y="1846057"/>
            <a:ext cx="3260163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sin, cos, tg и ctg при повороте на 180°, включая различия в знаках для разных функций.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угла π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на 180° синус «может» сохранять знак или менять его в зависимости от того, как именно стоит α. Косинус при обоих вариантах остаётся отрицательным, а tg/ctg по-разному меняют знак.
</a:t>
            </a:r>
            <a:endParaRPr lang="en-US" sz="883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тождества, получаемые из геометрического смысла sin и cos и знаков по четвертям.
</a:t>
            </a:r>
            <a:endParaRPr lang="en-US" sz="5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48" y="2089700"/>
            <a:ext cx="4201505" cy="1971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группе хорошо видно влияние третьей и четвертой четвертей: одновременно меняются и функция, и знак.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угла 3π/2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270° снова приводит к замене на дополнительную функцию, а знаки определяются точным положением угла. Для tg и ctg знак согласуется с заменой числителя и знаменателя.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единичной окружности и правила знаков для углов в III и IV четвертях.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2π переводит точку в исходное положение: знаки для sin, tg и ctg фиксируются правилом «плюс/минус», а для cos сохраняется одинаковый вид.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периодичность тригонометрических функций и связь с единичной окружностью (программа 10 класса).
</a:t>
            </a:r>
            <a:endParaRPr lang="en-US" sz="599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положению точки на единичной окружности при повороте на 2π помогает использовать периодичность и сокращать вычисления.
</a:t>
            </a:r>
            <a:endParaRPr lang="en-US" sz="16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удобно сверять сразу по схеме: после приведения проверьте, в какой четверти оказался исходный угол на единичной окружности.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 четвертям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не совпадает с четвертью, значит допущена ошибка в выборе формулы приведения или в обработке «плюс/минус» при преобразовании аргумента.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обобщающая схема на основе расположения точек на единичной окружности (методические материалы школьной математики).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Четность и нечетность тригонометрических функций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тангенс — нечетные: sin(−α)=−sinα и tg(−α)=−tgα. Для формул приведения это означает, что при замене α на −α меняются знаки для соответствующих выражений.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также нечетный: ctg(−α)=−ctgα. Поэтому при преобразованиях, где угол «переворачивается» по знаку, знак результата нужно менять синхронно с функцией в знаменателе.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— четная функция: cos(−α)=cosα. Благодаря этому часть правил приведения, где меняется только знак угла, упрощается: cos не требует смены знака, в отличие от sin, tg и ctg.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формул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перепутать π/2−α и π/2+α (а также 3π/2−α и 3π/2+α). Из-за этого местами меняются sin и cos, а знак иногда получается противоположным.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выбирают знак по четверти или забывают, что tg и ctg — дробные функции. Особенно внимательны нужно быть при вычислениях, где знаменатель может стать нулём.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терять скобки при преобразовании: например, записать −ctg(… ) как −ctg … . Параллельно важно учитывать область определения: tg и ctg существуют не для всех аргументов.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контроля ответа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преобразование формулами приведения по шагам — так ошибки будут обнаруживаться до конца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 координатной плоскости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поворот радиуса-вектора на 90° меняет местами координаты точки на единичной окружности: то, что было «x», становится «y», и наоборот. Поэтому часто появляется дополнительная функция.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меняет знаки обеих координат, а поворот на 270° снова приводит к перестановке с учётом знаков. Так геометрия объясняет, почему в формулах приведения возникают минусы.
</a:t>
            </a:r>
            <a:endParaRPr lang="en-US" sz="942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упрощения выражений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упростить sin(π−x), используйте правило для угла π: синус сохраняет значение sin x, потому что соответствующие точки на единичной окружности дают одинаковую высоту y.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cos(π+x) знак меняется: cos(π+x)=−cos x. Это отражает поворот на 180° вокруг начала координат, при котором координата абсциссы меняет знак.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tg(π/2−x)=ctg x помогает убрать неудобный аргумент с π/2: фактически выполняется замена через отношение sin и cos, а затем переход к котангенсу.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ctg(3π/2+x)=−tg x: котангенс переходит в тангенс с одновременной сменой знака. Такие преобразования полезны при решении уравнений и сокращении записи.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приведённых примерах исходная запись содержит углы π/2, π или 3π/2, а результат переводит выражение к виду с одним углом x, сохраняя значение функции.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и приведённого выражения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«структура аргумента», тем легче проверять знак и меньше вероятность ошибки при работе с дробными функциями tg и ctg.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на основе примеров: sin(π−x), cos(π+x), tg(π/2−x), ctg(3π/2+x) (учебная практика школьной тригонометрии).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948" y="1986438"/>
            <a:ext cx="2934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решением уравнений и школьными заданиями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 уравнениях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вида sin(x+π)=a и cos(π−x)=b формулы приведения сводят левую часть к стандартным выражениям, чтобы затем решить уравнение с переменной x привычными методами.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для тождеств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преобразовании выражений с несколькими углами нужно быстро приводить аргументы к удобному виду: sin(π/2−x) → cos x или tg(3π/2+x) → −ctg x, чтобы сократить вычисления.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тестовых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контрольных и экзаменах ценится аккуратность: правильный выбор знака и типа функции после приведения помогает избежать лишних действий и быстрее получить верный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зачем нужны формулы приведения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связывают единичную окружность, знаки по четвертям, четность и периодичность. Они позволяют быстро находить sin, cos, tg и ctg для углов, отличающихся на 90°, 180°, 270° и 360°, и формируют точность преобразований в тригонометрии.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2026-05-14T04:03:24Z</dcterms:created>
  <dcterms:modified xsi:type="dcterms:W3CDTF">2026-05-14T04:03:24Z</dcterms:modified>
</cp:coreProperties>
</file>