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и её 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формула превращается в прямую линию?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величина меняется равномерно, её удобно описывать одной формулой: от цены одинаковых покупок до пути при постоянной скорости и начисления по простому правилу.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вокруг нас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линейной функции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записывается как y=kx+b. Она задаёт связь двух величин в одном и том же общем виде, даже если они измеряются в разных единицах.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x считается независимой: её задают или выбирают сами. Значение y зависит от x и меняется по формуле, поэтому его называют зависимой переменной.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коэффициента k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показывает, насколько изменится y, если x увеличить на 1. По этому коэффициенту можно понять, будет ли график подниматься или опускаться.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числа b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 показывает значение y при x=0. Это начальное значение функции, по которому легко найти точку пересечения с осью Oy.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коэффициент k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k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больше нуля, то при росте x значения y тоже растут. Такая функция называется возрастающей, а её прямая идёт слева направо вверх.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k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меньше нуля, то при увеличении x значения y уменьшаются. В этом случае функция убывает, а график наклонён вниз слева направо.
</a:t>
            </a:r>
            <a:endParaRPr lang="en-US" sz="300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Крутизна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k, тем сильнее наклон прямой. Небольшое значение даёт более пологий график, а большое — более крутой.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k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k=0, формула превращается в y=b. Получается постоянная функция, её график — горизонтальная прямая, параллельная оси Ox.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520" y="2915264"/>
            <a:ext cx="60615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5487" y="2915264"/>
            <a:ext cx="60615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коэффициент b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задаёт место, где график пересекает ось Oy. Эта точка имеет координаты (0; b), поэтому её можно найти сразу из формулы.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Oy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менять только b, прямая остаётся с тем же наклоном, но поднимается или опускается. Так удобно сравнивать функции с одинаковым k.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вверх или вниз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x=0 значение функции равно b. Поэтому коэффициент b называют начальным значением: он показывает, с чего начинается зависимость.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формуле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линейной функцией y=kx+b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свойства линейной функции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линейных функций и их свойств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знак k и значение b связаны с видом и положением прямой.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k означает возрастание, отрицательный — убывание, а k=0 даёт горизонтальную прямую.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 — прямая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двух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график, обычно находят две точки по формуле и проводят через них прямую. Этого достаточно, потому что график линейной функции не искривляется.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может идти вверх слева направо, вниз слева направо или оставаться горизонтальной. Направление зависит от знака коэффициента k.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 задаются парами чисел, поэтому важно аккуратно работать с координатной плоскостью. Ошибка в одной точке сразу изменяет положение всей прямой.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свойства линейной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k влияет на вид графика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k определяет не только наклон, но и то, растёт функция или убывает. Коэффициент b лишь сдвигает прямую вверх или вниз.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положителен, график возрастает; если отрицателен — убывает; при k=0 получается горизонтальная прямая.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осями координат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Oy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осью Oy график пересекается в точке (0; b). Её можно сразу прочитать из формулы, если подставить x=0.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на Ox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линейной функции обычно только одно пересечение с осью Ox. График — прямая, поэтому он не может дважды пересечь одну и ту же горизонтальную ось.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Ox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пересечение с осью Ox, нужно решить уравнение kx+b=0. Это возможно, если k не равно нулю.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b=0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b=0, прямая проходит через начало координат. Тогда она одновременно пересекает обе оси в одной точке — в точке (0; 0).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как способ проверки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значения x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2–3 удобных значения аргумента, чтобы быстро вычислить соответствующие значения функции и увидеть, как формула работает на практике.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точка помогает убедиться, что значения найдены верно. Это особенно полезно при дробных и отрицательных коэффициентах, где ошибка заметна не сразу.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y и строим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каждому значению x находят y и заносят результаты в таблицу. Затем отмечают точки на координатной плоскости и проводят через них прямую.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7430" y="5947147"/>
            <a:ext cx="4608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в задачах на движение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равномерном движении путь увеличивается одинаково за равные промежутки времени. Поэтому зависимость удобно записывать одной формулой и сразу рассчитывать нужные значения.
</a:t>
            </a:r>
            <a:endParaRPr lang="en-US" sz="1943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время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s0 означает, где объект находился в начале отсчёта. Если движение началось не из нуля, именно этот коэффициент задаёт стартовую точку.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положение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s=vt+s0 скорость v показывает, насколько быстро меняется путь. Она играет роль коэффициента k и задаёт темп роста величины.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как коэффициент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формулу, можно быстро найти путь через 1, 2 или 5 часов без длинных таблиц. Это помогает решать школьные задачи быстрее и аккуратнее.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расчёт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коэффициентов линейной функции.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наклона прямых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видеть не только знак коэффициента, но и разницу в крутизне прямых при изменении модуля k.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сильнее наклон. Положительные значения дают возрастание, отрицательные — убывание, а ноль соответствует горизонтали.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линейной функции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k=0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превращается в y=b. График становится горизонтальной прямой, поэтому значение функции не меняется при любом x. Это самый простой случай для проверки понимания коэффициента b.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b=0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y=kx, и прямая проходит через начало координат. Здесь видно влияние только коэффициента k: он определяет направление и крутизну графика без сдвига вверх или вниз.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случая полезны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частные случаи помогают быстро проверять формулу и замечать ошибки в построении. Если ученик понимает их, ему легче разобраться и с общей записью y=kx+b.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с линейной функцией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 по типичному школьному решению задач, где величины изменяются равномерно.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откладывает x по вертикали, а y по горизонтали, и вся прямая оказывается смещённой. На первый взгляд рисунок похож на верный, но пересечение с осью Oy и направление наклона сразу выдают ошибку.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оси путают местами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неправильно посчитать хотя бы одну координату, прямая проходит не через ту область плоскости. Особенно заметно это при отрицательных коэффициентах и дробных значениях, когда ошибка в вычислении легко скрывается за аккуратным чертежом.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неверная точка меняет всё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графика
</a:t>
            </a:r>
            <a:endParaRPr lang="en-US" sz="4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и нелинейная зависимость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форма графика помогает понять характер зависимости и удобство её вычисления.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Линейную зависимость проще распознавать, считать и строить по точкам. Нелинейная требует более внимательного анализа формы и формулы.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 функций, изучаемые в школьном курсе математики.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5504" y="6638231"/>
            <a:ext cx="60615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линейную функцию в задаче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величина растёт или уменьшается на одно и то же число через равные промежутки, перед вами признак линейной зависимости и удобной формулы.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шаг изменения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равномерном движении за каждый час или минуту прибавляется одинаковый путь. Такие задачи почти всегда описываются линейной функцией и решаются через формулу.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скорость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каждая тетрадь, билет или карандаш стоит одинаково, общая стоимость зависит от количества линейно. Здесь легко выделить коэффициент и начальное значение.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цена за единицу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каждой новой величине добавляют одно и то же число, зависимость можно записать как y=kx+b. Это главный признак линейной функции в задаче.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 прибавлением числа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рассчитаны по формуле y=2x+2.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графика по точкам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 образуют одну прямую, поэтому даже по небольшому числу значений можно уверенно восстановить всю зависимость.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каждом увеличении x на 1 значение y растёт на 2. Это подтверждает постоянный шаг и линейный характер функции.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функция: формула, график,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помогает связать формулу, таблицу значений и рисунок на плоскости. Если помнить роль k и b, строить прямую и читать графики становится значительно проще.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2026-05-29T10:42:59Z</dcterms:created>
  <dcterms:modified xsi:type="dcterms:W3CDTF">2026-05-29T10:42:59Z</dcterms:modified>
</cp:coreProperties>
</file>