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реформы: как меняются общества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общества меняют курс: через слом порядка или постепенное обновление.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судьбу перемен определяют не только идеи, но и кризисы, интересы групп и выбор власти. Поэтому революции и реформы помогают понять, почему одни общества меняются резко, а другие — постепенно.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важен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реформа: два типа перемен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означает быстрый и глубокий перелом: меняются правила, институты и сама логика власти. Обычно такой переход сопровождается острой борьбой за легитимность и контроль над страной.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возникают не на пустом месте: их подталкивают кризисы, недовольство и давление общества. Однако революция опирается на разрыв, а реформа — на изменение в рамках существующих правил.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Реформа, напротив, корректирует систему без её полного разрушения. Она затрагивает отдельные сферы — управление, налоги, суд, образование — и сохраняет преемственность государства.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ними видно по темпу, масштабу и уровню риска. Чем резче и конфликтнее перемены, тем ближе они к революции; чем законнее и спокойнее, тем ближе к реформе.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различия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перемен помогает отличить два процесса: революция развивается стремительно, а реформа растягивается во времени и проходит поэтапно, позволяя обществу и институтам адаптироваться.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тоже важен. Революция обычно затрагивает сразу несколько сфер жизни и меняет основы власти, тогда как реформа чаще касается отдельной области и не уничтожает систему целиком.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не является обязательным, но часто сопровождает революцию, особенно если старый порядок сопротивляется. Реформы, напротив, стремятся снизить конфликт и опираются на правовые механизмы.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власти влияет на исход перемен. Когда решения воспринимаются как законные и справедливые, общество легче принимает реформы; при утрате доверия возрастает вероятность революционного взрыва.
</a:t>
            </a:r>
            <a:endParaRPr lang="en-US" sz="1136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общества определяет устойчивость изменений. Если группы населения готовы поддержать курс на обновление, реформа получает шанс; если компромисс невозможен, усиливается давление на радикальный разрыв.
</a:t>
            </a:r>
            <a:endParaRPr lang="en-US" sz="11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революция и реформа решают похожую проблему разными способами: одна ломает старый порядок, другая исправляет его изнутри.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быстрее меняет основы, но несёт больший риск нестабильности; реформа безопаснее, однако может быть медленной и неполной.
</a:t>
            </a:r>
            <a:endParaRPr lang="en-US" sz="1107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реформа: сравнение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революции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12853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неравенство, бедность и резкий рост цен делают повседневную жизнь невыносимой. Когда люди не видят выхода, даже небольшое событие может превратиться в массовый протест.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Безработица, падение доходов и дефицит хлеба или товаров подрывают доверие к порядку. Чем труднее удовлетворить базовые потребности, тем выше готовность общества к радикальным действиям.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 возникает, когда правительству больше не верят. Репрессии, слабые институты и неспособность договариваться делают власть уязвимой и усиливают сомнение в её праве управлять.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025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спад, долги и неудачные налоги бьют по бюджету и населению одновременно. Если государство ещё и ведёт тяжёлую войну, напряжение быстро становится взрывоопасным.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67025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кризисов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часто наступает тогда, когда несколько проблем сходятся вместе. Социальный, политический и экономический кризисы усиливают друг друга и превращают недовольство в революционную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начинают реформы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обновлении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часто начинают, когда власть понимает: старые правила уже мешают управлению. Изменения позволяют обновить систему без полного разрушения политического порядка и государственных институтов.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взрыва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нередко служат профилактикой кризиса. Власть идёт на уступки заранее, чтобы снять напряжение, уменьшить протест и не допустить революционного взрыва.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недостатков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 — исправление накопленных ошибок. Когда налоги, суд, армия или образование работают плохо, государство ищет точечные меры, способные повысить эффективность.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реформа становится компромиссом: система сохраняется, но её отдельные элементы меняются. Так власть пытается совместить стабильность с необходимостью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меняющие историю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сделали важными права человека, свободу и народный суверенитет. Они помогли людям представить власть как договор, который можно изменить, если он перестаёт служить обществу.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связывал перемены с правом народа на самоопределение. Он усиливал стремление к собственному государству, политической автономии и защите культурной общности.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Классовый конфликт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Классовые теории XIX–XX веков объясняли общественные конфликты противостоянием групп с разными интересами. Они придавали переменам радикальный смысл и требовали перестройки существующего строя.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 в переменах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Протесты, демонстрации и забастовки показывают масштаб недовольства. Они создают давление на власть и делают кризис видимым для всей страны, а не только для узкого круга политиков.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элит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Элиты играют решающую роль, потому что они могут поддержать перемены или, наоборот, заблокировать их. Раскол в верхах нередко ускоряет кризис сильнее, чем уличные выступления.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Партии, союзы и общественные организации помогают превратить стихийное недовольство в согласованные действия. Без такой координации массовое движение часто остаётся разрозненным и быстро слабеет.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обычно требует порядка, предсказуемости и умеренных реформ. Его позиция особенно важна: без поддержки этой группы трудно удержать стабильность после начала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реагирует на кризис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типичная развилка ответов власти на общественный кризис.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революционный процесс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переход от скрытого кризиса к открытому политическому перелому.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на карте революций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1789 году Франция вошла в революцию через финансовый кризис, неравенство сословий и рост общественного недовольства. На линии времени этот сюжет начинается с созыва Генеральных штатов и быстро ведёт к взятию Бастилии.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 кризиса к Бастилии
</a:t>
            </a:r>
            <a:endParaRPr lang="en-US" sz="1353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война и политический обвал
</a:t>
            </a:r>
            <a:endParaRPr lang="en-US" sz="1347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 году Российская империя ослабла из-за войны, нехватки продовольствия и падения доверия к монархии. На карте и таймлайне особенно заметны Петроград, отречение Николая II и последующая борьба за власть.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борьба за независимость
</a:t>
            </a:r>
            <a:endParaRPr lang="en-US" sz="1377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разворачивалась иначе: колонии спорили с метрополией о налогах, правах и представительстве. На временной шкале видны 1775 год, начало войны за независимость и признание нового государства в 1783 году.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общеизвестных революции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 — Французская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кризис, сословные привилегии и требования представительства толкнули Францию к революции. В 1789 году символом перелома стало взятие Бастилии, а затем появилась Декларация прав человека и гражданина.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 — Русская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Первой мировой войны в России усилились нехватка продовольствия, усталость от войны и недоверие к власти. В 1917 году монархия пала, но борьба за новый порядок продолжилась.
</a:t>
            </a:r>
            <a:endParaRPr lang="en-US" sz="1243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1775–1783 — Американская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1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колониями и Британской империей привёл к войне за независимость. Между 1775 и 1783 годами возникли новые политические институты, а США оформились как самостоятельное государство.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реформ в истории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перестроил армию, создал флот и усилил центральное управление. Эти меры делали государство более управляемым и военным образом сильным, хотя требовали больших ресурсов и жёсткой мобилизации общества.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отменил крепостное право и провёл преобразования суда, местного самоуправления и армии. Реформы расширили пространство для личной свободы и сделали управление империей более современным.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реформ в обоих случаях — не разрушить государство, а повысить его эффективность. Власть стремилась изменить правила так, чтобы сохранить устойчивость страны и уменьшить накопившиеся проблемы.
</a:t>
            </a:r>
            <a:endParaRPr lang="en-US" sz="1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революция даёт результат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решает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результат зависит не только от победы, но и от способности общества договориться о дальнейшем устройстве. Без этого революция меняет власть, но не всегда стабилизирует страну.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и риск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революции — расширение участия граждан и возможность радикально пересмотреть несправедливые правила. Слабая сторона — риск насилия, падения производства и распада привычных связей.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важнейшим вопросом становится создание работающих органов власти. Если новые институты не успевают закрепиться, революционный подъём легко сменяется борьбой групп и новым кризисом.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слом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быстро разрушает старые институты и открывает путь к новым правилам. Это даёт шанс тем, кто раньше был исключён из политики, но одновременно резко повышает неопределённость.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реформы работают, а когда нет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признание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дают эффект, когда власть признаёт проблему до того, как она перерастёт в острый кризис. Ранние и понятные решения помогают снизить напряжение и вернуть доверие.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особенно важна: изменения в законах, управлении и финансах должны поддерживать друг друга. Отдельные, несогласованные меры часто дают слабый и краткосрочный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половинчатости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реформ начинается там, где они слишком медленные, половинчатые или противоречивые. В таком случае кризис не исчезает, а лишь откладывается и становится глубже.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общества усиливает реформы, потому что люди легче принимают перемены, если видят в них пользу и справедливость. Без этого даже разумные решения встречают сопротивление.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как альтернатива революции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уступки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возможны переговоры, пересмотр налогов, расширение прав или представительства. Элиты уступают часть влияния, чтобы предотвратить более опасный и дорогостоящий взрыв.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сохраняется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меры оказываются убедительными, общество получает изменения без революционного слома. Так реформа выступает альтернативой насильственному сценарию и сохраняет базовую стабильность государства.
</a:t>
            </a:r>
            <a:endParaRPr lang="en-US" sz="1441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напряжение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видит напряжение заранее, она может начать изменения без разрушения системы. В этот момент реформы становятся способом снизить риск массового конфликта и сохранить управляемость.
</a:t>
            </a:r>
            <a:endParaRPr lang="en-US" sz="14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реформы и революции переплетаются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реформы и революции могут переходить друг в друга в условиях затяжного кризиса.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569" y="3242778"/>
            <a:ext cx="14137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сразу отражаются на ценах и доступности товаров. Если нарушаются поставки или меняются налоги, семьи быстро чувствуют это в повседневных расходах и планировании бюджета.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реформы нередко перестраивают школы, университеты и правила труда. Меняются программы, обязанности работников и ожидания от будущей профессии, особенно у молодёжи.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переходные периоды усиливаются дефицит, очереди и перебои с товарами. Люди начинают запасаться, менять привычки и искать более надёжные способы обеспечить семью.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и переезд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могут дать новые права, но одновременно вызвать миграцию и неуверенность в завтрашнем дне. Для многих это время поиска безопасности и нового места в обществе.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экономике и быту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реформы отличаются не только темпом, но и ценой перемен. История показывает: важно оценивать не лозунги, а то, укрепляют ли изменения права, институты и повседневную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2026-07-26T02:36:22Z</dcterms:created>
  <dcterms:modified xsi:type="dcterms:W3CDTF">2026-07-26T02:36:22Z</dcterms:modified>
</cp:coreProperties>
</file>