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говорить, что нравится и не нравится, простыми английскими фразами.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Likes and dislikes: говорим о себе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симпатиях и антипатиях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Likes and dislikes помогают быстро сказать, что тебе по душе, а что — нет. Мы будем говорить о еде, животных, играх и напитках, задавать вопрос другу и отвечать коротко, ясно и уверенно.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I like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6900" y="2056150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нравится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like ставят то, что нравится: apples, dogs, games. Фраза остаётся короткой и понятной, а смысл сразу слышно без лишних слов или длинных объяснений.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6900" y="3065556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чём можно сказать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like подходит для еды, животных, игрушек и занятий. Можно сказать I like apples или I like dogs, если хочется показать свои любимые предметы и действия.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6900" y="4074962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Помогаем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 рядом со словами помогают запомнить их быстрее. Ребёнок видит яблоко, собаку или игру и сразу связывает образ с нужной английской фразой.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сказать I don’t like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2774928"/>
            <a:ext cx="23313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отказа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показывает, что что-то не нравится. После I don’t like можно назвать еду, животное или занятие, которое хочется не выбирать.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04761" y="2774928"/>
            <a:ext cx="23313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not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есть not, поэтому фраза звучит мягко и просто. Она помогает говорить вежливо: не люблю лук, пауков или горький чай.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6761" y="2774928"/>
            <a:ext cx="23313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шаблон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модель I don’t like облегчает запоминание. Достаточно заменить только последнее слово, и можно говорить о разных вещах без ошибок.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900" y="2882903"/>
            <a:ext cx="1994700" cy="19908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1731" y="2869624"/>
            <a:ext cx="1994700" cy="19908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6749" y="2869629"/>
            <a:ext cx="1994700" cy="19908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1775" y="2869629"/>
            <a:ext cx="1994700" cy="19908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темам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67475" y="1856319"/>
            <a:ext cx="19929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
</a:t>
            </a:r>
            <a:pPr algn="l" indent="0" marL="0">
              <a:lnSpc>
                <a:spcPct val="100000"/>
              </a:lnSpc>
              <a:buNone/>
            </a:pPr>
            <a:r>
              <a:rPr lang="en-US" sz="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появляется pizza, apples, ice cream и soup. Это слова про еду, которые легко показывать картинками и использовать в коротких фразах о своих вкусах.
</a:t>
            </a:r>
            <a:endParaRPr lang="en-US" sz="985" dirty="0"/>
          </a:p>
        </p:txBody>
      </p:sp>
      <p:sp>
        <p:nvSpPr>
          <p:cNvPr id="12" name="Text 3"/>
          <p:cNvSpPr txBox="1"/>
          <p:nvPr/>
        </p:nvSpPr>
        <p:spPr>
          <a:xfrm>
            <a:off x="2472559" y="1856299"/>
            <a:ext cx="1992900" cy="8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можно увидеть cats, dogs, rabbits и fish. Такие слова помогают говорить о животных, которых дети часто знают, любят или встречают в книгах и играх.
</a:t>
            </a:r>
            <a:endParaRPr lang="en-US" sz="1019" dirty="0"/>
          </a:p>
        </p:txBody>
      </p:sp>
      <p:sp>
        <p:nvSpPr>
          <p:cNvPr id="13" name="Text 4"/>
          <p:cNvSpPr txBox="1"/>
          <p:nvPr/>
        </p:nvSpPr>
        <p:spPr>
          <a:xfrm>
            <a:off x="4677577" y="1856304"/>
            <a:ext cx="1992900" cy="8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
</a:t>
            </a:r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игр подойдут football, chess, tag и puzzles. Эти слова особенно удобны для урока, потому что их легко показать действием, движением или маленькой картинкой.
</a:t>
            </a:r>
            <a:endParaRPr lang="en-US" sz="969" dirty="0"/>
          </a:p>
        </p:txBody>
      </p:sp>
      <p:sp>
        <p:nvSpPr>
          <p:cNvPr id="14" name="Text 5"/>
          <p:cNvSpPr txBox="1"/>
          <p:nvPr/>
        </p:nvSpPr>
        <p:spPr>
          <a:xfrm>
            <a:off x="6882602" y="1856304"/>
            <a:ext cx="1992900" cy="8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Напитки
</a:t>
            </a:r>
            <a:pPr algn="l" indent="0" marL="0">
              <a:lnSpc>
                <a:spcPct val="100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молоко, сок и чай входят в группу напитков. С ними удобно тренировать короткие ответы и связывать новое слово с привычным повседневным выбором.
</a:t>
            </a:r>
            <a:endParaRPr lang="en-US" sz="97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задать вопрос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порядок слов в вопросе: Do + you + like + …?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1815600"/>
            <a:ext cx="6732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900" y="3629850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07420" y="1809000"/>
            <a:ext cx="3455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Yes, I do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ответ «да», говорим: Yes, I do. Этот короткий ответ подходит к вопросу Do you like…? и помогает отвечать быстро, не повторяя всю фразу целиком.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207420" y="3623250"/>
            <a:ext cx="3455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No, I don’t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что-то не нравится, говорим: No, I don’t. Такой ответ тоже связан с вопросом Do you like…? и звучит ясно, спокойно и вежливо.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для утверждений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050" y="1995870"/>
            <a:ext cx="1722600" cy="22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Люблю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like pizza — так говорят, когда хочется назвать любимую еду. После I like всегда идёт то, что нравится, поэтому фраза строится очень легко.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65625" y="1995870"/>
            <a:ext cx="1722600" cy="22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люблю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don’t like soup — это пример для того, что не нравится. Важно не забывать слово don’t, иначе смысл фразы изменится.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50775" y="1995870"/>
            <a:ext cx="1722600" cy="22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 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like cats — подходящая модель для животных и других любимых слов. Меняется только последнее слово, а начало остаётся одинаковым и удобным.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7151225" y="1995870"/>
            <a:ext cx="1722600" cy="22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 то, что не нравится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don’t like spiders — хороший пример для неприятных вещей или существ. Один и тот же шаблон помогает говорить уверенно и без лишних пауз.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68550" y="475588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 ответ вместе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849306" y="2151032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про мороженое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you like ice cream? — Yes, I do. Вопрос задаёт тему, а ответ сразу показывает отношение. Такие пары помогают услышать английскую речь как настоящий разговор.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849306" y="3411032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про молоко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you like milk? — No, I don’t. Здесь удобно видеть, что короткий ответ подходит по смыслу и не требует длинного объяснения.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без путаницы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в вопросе и отрицании помогает выбрать правильную фразу без путаницы.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1: про животных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6900" y="2056150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кошках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ребёнок спрашивает о кошках, другой отвечает коротко и уверенно. Такой обмен помогает запомнить вопросительную форму и учит слушать собеседника, не теряя смысл разговора.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6900" y="3065556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про собак
</a:t>
            </a:r>
            <a:pPr algn="l" indent="0" marL="0">
              <a:lnSpc>
                <a:spcPct val="100000"/>
              </a:lnSpc>
              <a:buNone/>
            </a:pPr>
            <a:r>
              <a:rPr lang="en-US" sz="6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разговор переходит к собакам: ответ может быть положительным или отрицательным. Дети видят, как одна и та же модель подходит для разных животных и не требует длинных объяснений.
</a:t>
            </a:r>
            <a:endParaRPr lang="en-US" sz="1296" dirty="0"/>
          </a:p>
        </p:txBody>
      </p:sp>
      <p:sp>
        <p:nvSpPr>
          <p:cNvPr id="11" name="Text 4"/>
          <p:cNvSpPr txBox="1"/>
          <p:nvPr/>
        </p:nvSpPr>
        <p:spPr>
          <a:xfrm>
            <a:off x="266900" y="4074962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Меняем роли
</a:t>
            </a:r>
            <a:pPr algn="l" indent="0" marL="0">
              <a:lnSpc>
                <a:spcPct val="100000"/>
              </a:lnSpc>
              <a:buNone/>
            </a:pPr>
            <a:r>
              <a:rPr lang="en-US" sz="6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ролей делает упражнение живым: сначала спрашивает один ученик, потом другой. Так каждый ребёнок тренирует и вопрос, и ответ, а также учится поддерживать дружелюбный диалог.
</a:t>
            </a:r>
            <a:endParaRPr lang="en-US" sz="137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50" y="3253473"/>
            <a:ext cx="8599500" cy="16208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2: про еду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2217498"/>
            <a:ext cx="3511200" cy="7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Пицца — да
</a:t>
            </a:r>
            <a:pPr algn="l" indent="0" marL="0">
              <a:lnSpc>
                <a:spcPct val="100000"/>
              </a:lnSpc>
              <a:buNone/>
            </a:pPr>
            <a:r>
              <a:rPr lang="en-US" sz="3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говорят о пицце: это удобный пример для положительного ответа. Короткая фраза помогает быстро вспомнить структуру и связать слово с приятной ситуацией.
</a:t>
            </a:r>
            <a:endParaRPr lang="en-US" sz="1318" dirty="0"/>
          </a:p>
        </p:txBody>
      </p:sp>
      <p:sp>
        <p:nvSpPr>
          <p:cNvPr id="10" name="Text 3"/>
          <p:cNvSpPr txBox="1"/>
          <p:nvPr/>
        </p:nvSpPr>
        <p:spPr>
          <a:xfrm>
            <a:off x="4854600" y="2217498"/>
            <a:ext cx="3511200" cy="7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 — нет
</a:t>
            </a:r>
            <a:pPr algn="l" indent="0" marL="0">
              <a:lnSpc>
                <a:spcPct val="100000"/>
              </a:lnSpc>
              <a:buNone/>
            </a:pPr>
            <a:r>
              <a:rPr lang="en-US" sz="3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суп, и становится видно, как работает отрицательный ответ. Такой контраст помогает различать, что нравится, а что нет, без сложных объяснений.
</a:t>
            </a:r>
            <a:endParaRPr lang="en-US" sz="138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941" y="192860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1216" y="192860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фразы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102535" y="18320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нравится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58985" y="2389417"/>
            <a:ext cx="3828300" cy="12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легко использовать в разговоре, потому что слово знакомо детям и сразу вызывает образ игры. Ответ Yes, I do показывает согласие и делает диалог быстрым и понятным.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74810" y="18320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Шахматы — нет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731260" y="2389417"/>
            <a:ext cx="3828300" cy="12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Шахматы помогают показать другой вариант ответа: No, I don’t. Так дети учатся спокойно говорить о своих предпочтениях и понимать, что у разных людей они могут не совпадать.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по ролям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один ребёнок задаёт вопрос, затем другой отвечает, после чего роли меняются.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8550" y="475588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 картинку и фразу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849300" y="1943301"/>
            <a:ext cx="363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Пицца и фраза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картинке с пиццей подходит фраза I like pizza. Ребёнок видит вкусную еду и быстро выбирает нужный шаблон, не путая утверждение с вопросом.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49300" y="2869224"/>
            <a:ext cx="363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 и отрицание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со пауком подсказывает отрицание: I don’t like spiders. Наглядный образ помогает запомнить, что после don't like всегда идёт слово без окончания -s.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49300" y="3795149"/>
            <a:ext cx="363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и 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кошкам подходит вопрос Do you like cats? Такой пример показывает, что в вопросе нужно начать с Do и закончить фразу вопросительным знаком.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38" y="1165912"/>
            <a:ext cx="4293900" cy="2348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500" y="1165912"/>
            <a:ext cx="4293900" cy="2348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696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 на карточке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показывает яблоко на карточке, а дети сразу говорят: I like apples. Потом карточка меняется, и ответ можно произнести снова, не задумываясь долго. Чем чаще повторяется игра, тем легче вспоминаются слова и готовые фразы.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2900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 и быстрый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карточке лук, дети говорят I don’t like onions. В этой игре важно смотреть на картинку и быстро выбирать правильный шаблон. Так тренируются память, внимание и уверенное произношение коротких английских фраз.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и быстрые ответы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50" y="3253473"/>
            <a:ext cx="8599500" cy="16208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Мини-опрос класса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32875" y="2118303"/>
            <a:ext cx="2331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вопрос всем
</a:t>
            </a:r>
            <a:pPr algn="l" indent="0" marL="0">
              <a:lnSpc>
                <a:spcPct val="100000"/>
              </a:lnSpc>
              <a:buNone/>
            </a:pPr>
            <a:r>
              <a:rPr lang="en-US" sz="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задаёт всему классу один и тот же вопрос, например про молоко. Каждый ребёнок отвечает коротко, и сразу слышно, кто сказал Yes, I do, а кто No, I don’t.
</a:t>
            </a:r>
            <a:endParaRPr lang="en-US" sz="1313" dirty="0"/>
          </a:p>
        </p:txBody>
      </p:sp>
      <p:sp>
        <p:nvSpPr>
          <p:cNvPr id="11" name="Text 3"/>
          <p:cNvSpPr txBox="1"/>
          <p:nvPr/>
        </p:nvSpPr>
        <p:spPr>
          <a:xfrm>
            <a:off x="3397631" y="2118303"/>
            <a:ext cx="2331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совпадения
</a:t>
            </a:r>
            <a:pPr algn="l" indent="0" marL="0">
              <a:lnSpc>
                <a:spcPct val="100000"/>
              </a:lnSpc>
              <a:buNone/>
            </a:pPr>
            <a:r>
              <a:rPr lang="en-US" sz="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ответы можно посчитать и сравнить. Дети замечают, у кого совпали вкусы, а у кого нет, и учатся слушать друг друга внимательно, без длинных объяснений.
</a:t>
            </a:r>
            <a:endParaRPr lang="en-US" sz="1313" dirty="0"/>
          </a:p>
        </p:txBody>
      </p:sp>
      <p:sp>
        <p:nvSpPr>
          <p:cNvPr id="12" name="Text 4"/>
          <p:cNvSpPr txBox="1"/>
          <p:nvPr/>
        </p:nvSpPr>
        <p:spPr>
          <a:xfrm>
            <a:off x="6279625" y="2118303"/>
            <a:ext cx="2331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 разговоре
</a:t>
            </a:r>
            <a:pPr algn="l" indent="0" marL="0">
              <a:lnSpc>
                <a:spcPct val="100000"/>
              </a:lnSpc>
              <a:buNone/>
            </a:pPr>
            <a:r>
              <a:rPr lang="en-US" sz="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мини-опрос похож на настоящую беседу в классе. Он помогает говорить уверенно, быстро реагировать и использовать английский язык не только в тетради, но и в общении.
</a:t>
            </a:r>
            <a:endParaRPr lang="en-US" sz="131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на пары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270050" y="1860014"/>
            <a:ext cx="4005900" cy="108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Подбери согласие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первой паре нужно найти вопрос, который подходит к ответу Yes, I do. Ребёнок смотрит на смысл и понимает, что любопытство и согласие должны совпадать.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42000" y="1878352"/>
            <a:ext cx="4005900" cy="106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Подбери отказ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паре ответ No, I don’t соединяется с вопросом про еду или другие знакомые слова. Игра учит замечать смысловую связь между двумя короткими фразами.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 1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окончание -s
</a:t>
            </a:r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появляется, когда к I добавляют likes вместо like. Для младших школьников это удобный момент запомнить простое правило: после I в утвердительной фразе форма не меняется.
</a:t>
            </a:r>
            <a:endParaRPr lang="en-US" sz="1102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отрицании
</a:t>
            </a:r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ловушке ученики иногда пишут I don’t likes soup. Здесь важно помнить, что отрицание уже есть в don’t, поэтому глагол остаётся в обычной форме like.
</a:t>
            </a:r>
            <a:endParaRPr lang="en-US" sz="1083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порядок слов
</a:t>
            </a:r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вопросе многие начинают с You like cats? Но английский вопрос строится иначе: Do you like cats? Именно начало Do помогает сразу показать, что это вопрос, а не утверждение.
</a:t>
            </a:r>
            <a:endParaRPr lang="en-US" sz="108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00" y="2605348"/>
            <a:ext cx="8603700" cy="2268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42000" y="527075"/>
            <a:ext cx="4860000" cy="18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и следующий шаг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выучены четыре главные модели: I like… I don’t like… Do you like…? , Yes, I do / No, I don’t. Теперь попробуйте три фразы о себе, один вопрос другу и одну любимую тему.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2026-07-25T06:29:33Z</dcterms:created>
  <dcterms:modified xsi:type="dcterms:W3CDTF">2026-07-25T06:29:33Z</dcterms:modified>
</cp:coreProperties>
</file>