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 Англии XVI–XVII веков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 Англии XVI–XVII веков: сцена, где оживала эпоха.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Лондонская сцена эпохи Тюдоров и Стюартов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Лондонская сцена эпохи Тюдоров и Стюартов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театр стал местом, где встречались деньги, политика и повседневная жизнь. Пьесы смотрели и ремесленники, и знать, а сюжеты говорили о власти и человеческих страстях.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театр был важен для англичан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зрелище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театры были доступным городским досугом: за вход платили, а взамен получали живой текст, движение и сильные эмоции, которых не давала книжная литература.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соединялись новости, споры о морали и отдых после работы. Поэтому театр воспринимали не только как забаву, но и как часть общественной жизни.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подача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 были скромными, зато костюмы, музыка и драки делали спектакль ярким и понятным даже тем, кто пришёл впервые.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быстро стал заметным местом встречи разных людей: он объединял город, но одновременно показывал его различия и напряжение.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показывают, как театр развивался, столкнулся с запретом и вернулся уже в новой форме.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времени: XVI–XVII века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театра тесно связана с политикой: расцвет сменился запретом, а затем — обновлением сцены после Restoration.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английского театра XVI–XVII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театрального Лондона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театрального Лондона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вокруг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театрами росли таверны, торговля и уличная суета. Так сцена становилась частью оживленного городского пространства, а не отдельным миром.
</a:t>
            </a:r>
            <a:endParaRPr lang="en-US" sz="130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жизнь тянулась вдоль Темзы: сюда приходили пешком, приезжали из других районов и добирались по реке на лодках.
</a:t>
            </a:r>
            <a:endParaRPr lang="en-US" sz="130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Globe, Rose, Curtain и Swan стали самыми известными площадками. Они сформировали привычный маршрут зрителей и помогли театру стать частью лондонского пейзажа.
</a:t>
            </a:r>
            <a:endParaRPr lang="en-US" sz="1238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городской чертой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часто строили за пределами строгих городских правил, где было легче собирать толпу и получать прибыль без лишних ограничений.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строили замкнутое здание круглой или многоугольной формы. Такая конструкция помогала вместить много зрителей и сохранить тесную связь между залом и сценой.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устраивали двор без крыши, где стояли самые дешёвые места. Там зрители были ближе всего к актёрам и часто реагировали особенно шумно.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Галереи и 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оформляли галереи для более состоятельной публики. Эти места были удобнее и позволяли смотреть спектакль сверху, не смешиваясь с толпой во дворе.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находилась сцена, выступавшая в зал. Из-за тесноты, шума и близости публики спектакль воспринимался как очень живое событие.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 устроен театр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работал в театре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работала постоянная театральная компания и какие роли были внутри неё.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83" y="1916405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ставили пьесу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и 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помогали актёрам выучить текст, распределить реплики и согласовать движения. Даже без сложной сцены спектакль должен был идти чётко и уверенно.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делили заранее, чтобы каждый знал свою задачу. В труппе важны были не только главные исполнители, но и те, кто помогал всей постановке.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Реквизит подбирали так, чтобы зритель сразу понял ситуацию: меч, письмо или чаша быстро создавали образ власти, тайны или опасности.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через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жесты и голос заменяли декорации. Один плащ мог обозначать знатного человека, а меч — воина или героя высокого статуса.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Актеры и сценическая игра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выступали только мужчины и мальчики, поэтому женские роли тоже исполняли мальчики. Это было обычным правилом театра до 1660 года.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подача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играли очень выразительно: громко, с заметными жестами и ясной дикцией. Так их хорошо слышали и во дворе, и на галереях.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зрителем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должна была быть понятной сразу, потому что публика находилась близко и одновременно смотрела спектакль с разных уровней зала.
</a:t>
            </a:r>
            <a:endParaRPr lang="en-US" sz="13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зритель сразу считывал характер героя по его одежде и вещам.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постоянных декораций почти не использовали, поэтому костюм и реквизит сообщали главное о персонаже.
</a:t>
            </a:r>
            <a:endParaRPr lang="en-US" sz="199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английской сцены XVI–XVII веков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в лондонских театрах была очень разной: от подмастерьев до знати. Место в зале сразу показывало и достаток, и социальный статус.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театральной публики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объединял людей разных сословий в одном пространстве, но не стирал различия: цена места и его расположение сохраняли социальную иерархию.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описания лондонских театров эпохи Тюдоров и Стюартов, XVI–XVII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20 лет публичные спектакли в Англии были под запретом, потому что театр считали нравственно опасным.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лет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прошли без публичных спектаклей до возвращения сцены в 1660 году.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театров в Англии в 1642 году и восстановление после 1660 года
</a:t>
            </a:r>
            <a:endParaRPr lang="en-US" sz="732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Master of Revels проверял пьесы до постановки, чтобы убрать прямые политические и религиозные намёки.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чиновник
</a:t>
            </a:r>
            <a:endParaRPr lang="en-US" sz="6091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контролировал, что можно было показать на сцене.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цензуры английского театра; роль Master of Revels в XVI–XVII веках
</a:t>
            </a:r>
            <a:endParaRPr lang="en-US" sz="677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 театра Шекспира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Короли, трон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умел превращать историю в живой спор о власти и выборе. В его хрониках короли ошибаются, борются за трон и расплачиваются за свои решения. Зритель видел не только прошлое, но и уроки для настоящего.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 на сцене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трагедиях Шекспира чувства становятся сильнее рассудка. Герои сомневаются, ревнуют, теряют доверие и совершают роковые шаги. Поэтому его пьесы до сих пор легко представить как напряжённую сцену, где каждое слово что-то меняет.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были рассчитаны на самую разную публику. В одном спектакле могли соседствовать шутка, драка, высокая речь и серьёзный конфликт, поэтому зрителям было интересно и понятно независимо от возраста и положения.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Шекспир — главный символ английского театра той эпохи. Его имя связано и с великими образами, и с самим представлением о том, каким может быть сильный драматург.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драматургии Марлоу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идёт слишком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Морлао сделал героя опасно смелым и очень одиноким. Его персонажи стремятся к знанию и власти так настойчиво, что сами приближают гибель. В этом чувствуется страх эпохи перед тем, что человек хочет стать выше своих границ.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запретного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Фаустус» стал одной из самых известных английских трагедий о сделке с дьяволом. Учёный меняет душу на запретное могущество, и именно это делает историю пугающей. Пьеса напоминает, что не всякое знание безопасно.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как 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Марлоу на сцене часто появлялись масштаб, риск и ощущение беды. Его драмы показывали, как гордыня и жажда власти разрушают человека изнутри. Поэтому его театр звучал как предупреждение, а не только как приключение.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Джонсон: сатира и придворный блеск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 городские нравы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 Джонсон любил показывать людей такими, какие они есть, без украшений. Его комедии высмеивали жадность, хвастовство и глупую моду, поэтому зрители узнавали в героях знакомых соседей и даже самих себя.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 упрёком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пьесах Джонсона важны характеры и их слабости. Он строил сюжет так, чтобы смешное постепенно превращалось в насмешку над пороками общества. Такой смех был не добрым, а поучительным.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придворной маски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Придворная маска была совсем не похожа на обычную комедию. Музыка, танцы, роскошные костюмы и торжественные сцены создавали праздник для двора и одновременно прославляли короля как центр порядка.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сюжеты английских пьес часто возвращались к власти, чести и опасным чувствам. На примере известных трагедий легко увидеть, как разные темы соединялись в одном спектакле.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английской драмы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эпохи объединяли личные чувства и большие вопросы власти. Именно поэтому они были интересны и зрителям своего времени, и позднейшим поколениям.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сюжетов английской драматургии XVI–XVII веков; произведения Шекспира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не уничтожил интерес к сцене: пьесы продолжали жить в памяти зрителей и в частных показах. Но открытая театральная культура действительно прервалась почти на два десятилетия.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 возвращение сцены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резкий перелом: от запрета и закрытия к полному возвращению сцены в 1660 году. Это изменило весь дальнейший театральный вкус.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1642: запрет публичных представлений в Англии; 1660: Restoration и возобновление театров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сцена после 1660 года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 сцене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1660 года на английской сцене впервые появились актрисы. Это изменило не только игру, но и сами сюжеты: любовь, брак и семейные отношения стали звучать по-новому и гораздо естественнее.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блеска и декораций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Restoration-театр любил яркость и зрелищность. В постановках стало больше декораций, музыки и эффектов, а зрители ожидали не только текста, но и красивого, модного сценического мира.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 и новые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этого времени чаще говорили о светской жизни, манерах и браке. Авторы наблюдали за обществом почти как за сценой и показывали, как люди ведут себя в салонах, на улицах и при дворе.
</a:t>
            </a:r>
            <a:endParaRPr lang="en-US" sz="13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который пережил эпоху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театр XVI–XVII веков вырос из городской жизни, стал голосом своей эпохи и пережил запрет, чтобы вернуться в обновлённом виде. Его пьесы до сих пор помогают понять людей того времени.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2026-07-25T15:54:28Z</dcterms:created>
  <dcterms:modified xsi:type="dcterms:W3CDTF">2026-07-25T15:54:28Z</dcterms:modified>
</cp:coreProperties>
</file>