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аварии: что должен знать каждый школьник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 правила, чтобы защитить себя при аварии и загрязнении.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радиационная авария и почему она опасна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авария возникает, когда радиоактивные вещества выходят за безопасные границы и загрязняют воздух, воду, почву и предметы. Опасность зависит от дозы, времени, расстояния и того, как вещества попали в организм.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16493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56" y="1390009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39555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33239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3323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возникнуть радиоактивная опасность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топливный цикл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Предприятия, где перерабатывают ядерное топливо, требуют строгого контроля. При аварии опасные частицы могут загрязнить здания, территорию, воду и одежду людей рядом.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работы на АЭС радиоактивные вещества могут попасть в окружающую среду и распространиться с воздухом, осесть на поверхности и создать опасную зону вокруг объекта.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Хранилища отходов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хранения радиоактивных отходов опасны при повреждении защитных оболочек. Тогда загрязнение сохраняется долго и может распространяться через пыль, дождевую воду и почву.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источников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перевозки радиоактивных материалов риск связан с аварией, падением контейнера или утечкой. В такой ситуации опасность создают не только место происшествия, но и мелкие частицы вокруг.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и осевшая пыль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выброса радиоактивное облако и осевшая пыль становятся главной угрозой. Особенно опасны вдыхание частиц, заражённая вода и пища, которые человек может получить незаметно.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радионуклидов в организм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Радионуклиды могут попасть в организм разными путями. Важно знать каждый из них, чтобы вовремя снизить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защищают дыхание, чистые руки и отказ от неизвестной пищи и воды из зоны загрязнения.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ОБЗР, 8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население получает сообщение об аварии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оповещение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 предупреждает людей о необходимости срочно включить радио, телевизор или официальный источник информации и действовать без промедления.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радио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телевидению и радио передают инструкции, границы опасной зоны и порядок действий. Эти сообщения важны, потому что идут из проверенных источников и быстро обновляются.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и МЧС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органов власти и сообщения МЧС помогают узнать, где опасно, нужно ли укрытие, йодная профилактика или эвакуация, и как долго ждать дальнейших указаний.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местные каналы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муниципальные каналы связи сообщают детям и родителям, что делать сейчас. Школьнику важно сразу сказать взрослым и не доверять слухам или перепискам.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после сообщения о радиационной аварии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официальных рекомендациях и снижении контакта с радиоактивной пылью.
</a:t>
            </a:r>
            <a:endParaRPr lang="en-US" sz="113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квартиру или дом от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Закрыть всё, что пропускает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окна, форточки, вентиляционные решётки, вытяжки и дымоходы. Щели можно временно уплотнить скотчем, влажной тканью или другими подручными материалами. Это уменьшит попадание пыли внутрь помещения.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вещи у входа отдельными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оставьте верхнюю одежду и обувь отдельно от чистых вещей. Подготовьте воду, фонарик и документы заранее. Тогда, если поступит новая команда, вы сможете действовать быстрее и спокойнее.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при выходе на улицу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сразу снимите загрязнённую одежду, сложите её отдельно и вымойте руки, лицо и открытые участки кожи водой с мылом.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не касаться лица руками и не снимать защиту без необходимости. Это снижает риск переноса частиц на кожу, губы и в глаза.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Наденьте закрытую одежду с длинными рукавами, головной убор и перчатки. Обувь лучше выбрать такую, которую можно легко очистить после возвращения в помещение.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дыхания используйте респиратор, противогаз или плотную ватно-марлевую повязку. Они уменьшают попадание радиоактивной пыли и аэрозолей в дыхательные пути.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риск облучения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действия, выполненные вовремя, заметно уменьшают риск. Особенно важны первые минуты после сообщения об аварии.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эффект дают укрытие и сокращение времени пребывания в опасной зоне; остальные меры усиливают защиту.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для 8 класса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Йодная профилактика: когда она нужна и когда опасна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Йодид калия принимают только по команде властей или медиков, если есть риск поступления радиоактивного йода. Самовольный приём может не помочь и нарушить нужную дозировку.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Таблетка защищает только щитовидную железу. Она не спасает от всех видов излучения и не заменяет укрытие, герметизацию помещения или эвакуацию по правилам.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важно не принимать лекарства без взрослых. Если команда на йодную профилактику не поступала, лучше ждать официальных указаний и действовать без спешки.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01" y="1103475"/>
            <a:ext cx="3782298" cy="3281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Аварийный набор для семьи и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собирают заранее, чтобы при тревоге не тратить время на поиски вещей.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собран комплект, тем быстрее семья может укрыться или эвакуироваться без лишней суеты.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МЧС России по действиям населения при чрезвычайных ситуациях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эвакуации при радиационной опасности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по сообщениям МЧС и органов местной власти при объявлении эвакуации.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улице в зоне загрязнения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не поднимайте пыль, не садитесь на землю и не трогайте предметы на поверхности. Грязными руками не касайтесь лица, глаз и рта, чтобы не занести частицы в организм.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быстро по твёрдому покрытию и только по указаниям взрослых или спасателей. Не сворачивайте с безопасного маршрута и не заходите в места, где может быть осевшая пыль или мусор.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помещение, оставьте обувь и верхнюю одежду у входа. Это помогает не занести радиоактивную пыль в комнату, где находятся люди, еда и личные вещи.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уровень загрязнения после аварии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быстрее всего снижается загрязнение воздуха, а продукты и почва сохраняют риск дольше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нельзя ориентироваться только на прошедшее время: безопасными считаются лишь официально проверенные места, вода и продукты.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динамике радиоактивного загрязнения местности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еда и вода после радиационной аварии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только воду, которую разрешили официальные службы. Не используйте открытые колодцы, ручьи и родники, если не подтверждена их безопасность.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собирайте грибы, ягоды и не ешьте овощи, фрукты и зелень из загрязнённой зоны. На поверхности растений могут оставаться опасные частицы.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проверяют молоко, рыбу и местные продукты. Именно они чаще всего накапливают радиоактивные вещества дольше других.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герметично упакованные продукты, если они не повреждены. Закрытая тара обычно лучше защищает содержимое от оседания радиоактивной пыли.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детям, пожилым людям и домашним животным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— спокойные объяснения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нужны короткие и понятные указания, спокойный тон и постоянный контроль взрослых. Так он быстрее запоминает порядок действий и не пугается лишний 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— помощь рядом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Пожилому человеку могут понадобиться лекарства, документы, поддержка при передвижении и помощь при сборе вещей. Заблаговременная помощь снижает риск ошибок и задержек.
</a:t>
            </a:r>
            <a:endParaRPr lang="en-US" sz="1192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вместе и без паники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заранее распределяют обязанности, всем легче действовать спокойно. Один собирает документы, другой проверяет аптечку, третий следит за детьми и пожилыми людьми.
</a:t>
            </a:r>
            <a:endParaRPr lang="en-US" sz="1168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только в помещении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Домашних животных держат внутри, дают им воду и корм и не выпускают на улицу. Это защищает их от загрязнения и помогает не разносить пыль по дому.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радиационной угрозе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опасны, когда человек сам меняет правила поведения и не уточняет информацию в официальных источниках.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связан с игнорированием указаний служб и с действиями, которые увеличивают попадание загрязнения внутрь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памяток по гражданской обороне и защите населения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семья снимает верхнюю одежду и обувь, стараясь не встряхивать пыль. Затем руки, лицо и открытые участки кожи моют тёплой водой с мылом, чтобы удалить возможные загрязнения и не занести их дальше в дом.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— первая очистка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вещи складывают в пакет или отдельную ёмкость до дальнейшей обработки. Поверхности у входа, дверные ручки и предметы, к которым часто прикасаются, протирают влажной тканью или салфетками.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дом начинается с пакета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дезактивация после возвращения в безопасное место
</a:t>
            </a:r>
            <a:endParaRPr lang="en-US" sz="22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Достоверная информация и экстренные контакты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только за официальными источниками: сообщениями МЧС России, местных властей, санитарных служб, школы, телевидения и радио. Они дают проверенные указания без слухов и домыслов.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доверяйте перепискам в мессенджерах и непроверенным постам. Если сообщение не подтверждено официально, по нему не принимают решений о выходе на улицу, йоде или эвакуации.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112 используют для вызова помощи и уточнения порядка действий. Если есть вопрос или тревога, лучше звонить туда, чем полагаться на случайную информацию из интернета.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безопасности при радиационной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радиационной аварии важно быстро получить официальную информацию, укрыться или эвакуироваться по команде и не допустить попадания пыли внутрь организма. Спокойствие и дисциплина защищают лучше всего.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2026-05-21T01:05:19Z</dcterms:created>
  <dcterms:modified xsi:type="dcterms:W3CDTF">2026-05-21T01:05:19Z</dcterms:modified>
</cp:coreProperties>
</file>