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клеток с общими функциями обеспечивают рост и защиту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основы и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микроскопа к пониманию жизни растений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растительных тканей началось с изобретения микроскопа и раскрыло механизмы адаптации растений к суше и изменчивым условиям среды.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ткани, или меристемы, отвечают за непрерывный рост растения, формируя новые клетки и органы.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защищают растение от внешних воздействий, регулируя обмен веществ и предотвращая потерю воды.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тканей в растениях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 проводящие ткани обеспечивают опору растения и транспорт веществ по всему организму.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(паренхима) выполняют фотосинтез, запасают питательные вещества и участвуют в дыхании.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разных растительных тканей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клетки с крупным ядром и плотной цитоплазмой обладают способностью быстро делиться, что позволяет растениям расти и обновляться.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меристем: динамичные источники роста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Вытянутые клетки с утолщёнными стенками образуют сосуды и трахеиды для эффективного переноса воды и питательных веществ.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структуры проводящих тканей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клетки плотно прилегают друг к другу, часто покрыты восковой кутикулой, что уменьшает испарение и защищает от повреждений.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покрытие покровных тканей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располагаются на концах корней, побегов и в местах активного роста стебля, обеспечивая увеличение длины и толщины растения.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деление клеток в образовательных тканях формирует новые клетки, которые затем дифференцируются в специализированные типы тканей.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размещение образовательных тканей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деятельности меристем растения способны быстро адаптироваться к внешним условиям и повреждениям.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покровных тканей у растений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покрывает молодые растущие участки, регулируя испарение воды через устьица и защищая от патогенов.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формируется в стареющих органах, служит барьером против высыхания и механических повреждений, обеспечивая долговечность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тканей в листовой структуре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тканей оптимизирует фотосинтез, транспорт веществ и защиту листа.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основных тканей обеспечивает эффективное выполнение обменных процессов растения.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2021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расположение основных тканей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играет ключевую роль в фотосинтезе, бактерии из листовой мякоти поглощают свет и превращают его в энергию.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паренхимы крупные, с обширной вакуолей и межклеточным пространством для обмена газами.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участвуют в дыхании и запасании питательных веществ в коре, плодах и семенах, обеспечивая растению запасы для развития.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и их роль в поддержке растения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встречается в растущих частях растений и обеспечивает гибкость благодаря утолщённым клеточным стенкам, позволяя побегам выдерживать нагрузки без ломкости.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Колленхима: гибкая поддержка молодым побегам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Склеренхимные волокна состоят из мёртвых клеток со вторичными стенками, насыщенными лигнином, что придаёт растениям прочность и устойчивость к внешним воздействиям.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Склеренхима: жёсткость и прочность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функционирования проводящих тканей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транспортирует воду и растворённые минеральные вещества от корней к листьям через специальные клетки — трахеиды и сосуды.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ксилемы и флоэмы поддерживает внутреннее равновесие и способствует росту растений.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Клетки-спутницы поддерживают работу флоэмы, регулируя обмен веществ и обеспечивая жизнеспособность транспортных элементов.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обеспечивает перенос органических веществ, включая продукты фотосинтеза, по ситовидным трубкам к различным частям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50369"/>
            <a:ext cx="4348200" cy="2960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покровной, механической и проводящей тканей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состоит из живых клеток и предотвращает потерю влаги; механическая ткань обычно из мёртвых клеток обеспечивает опору; проводящая ткань содержит живые и мёртвые клетки, транспортирует вещества. Ключевые отличия: функции, строение и расположение.
</a:t>
            </a:r>
            <a:endParaRPr lang="en-US" sz="1292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тканей несёт уникальные функции, благодаря особенностям клеточного строения и расположению в растении.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2021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устьиц и волосков в адаптации растений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газообмен и испарение жидкости, что помогает растению сохранять влагу при разной влажности и температуре. Их число и размер меняются в зависимости от условий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(трихомы) защищают от насекомых, уменьшают интенсивность солнечного излучения и снижают потерю воды, что особенно важно для растений, растущих в засушливых районах.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развития тканей в процессе жизни растения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доминируют образовательные ткани, обеспечивающие быстрое деление клеток и увеличение растения в размерах.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роста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количество механических и покровных тканей, что повышает устойчивость к внешним воздействиям.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защитных и опорных тканей укрепляет структуру, поддерживает функции и снижает уязвимость.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растение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правильно функционирующих тканей растение не сможет выжить, так как нарушатся основные процессы жизнедеятельности.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все жизненно важные функции растения — от роста до защиты и транспорта веществ.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2020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корня к листу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транспортировки воды различными тканями растения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организация разных органов растения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преобладают покровные ткани эпиблемы и проводящие – ксилема и флоэма, обеспечивающие защиту и транспорт веществ.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богат механическими и проводящими тканями для поддержки и транспорта. В листе доминируют основные ткани и покровные для фотосинтеза и защиты.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суккулентах основная ткань специализирована на запас воды, обеспечивая выживание в условиях засухи за счёт гидратации клеток.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тканей у разных растений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деревьях склеренхима развита сильно, формируя жёсткие волокна, которые поддерживают вес массивного ствола и ветвей.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злаков покровная ткань плотная и защищает от испарения, что важно для сохранения влаги в жарком климате.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 образовательных тканей с возрастом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возрастает количество покровных и механических тканей, что улучшает защиту растения.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адаптацию растения к возрастным изменениям и усиливающуюся устойчивость.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растительной морфологии, 2022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тканей позволяет разрабатывать сорта с улучшенной устойчивостью к засухе и болезни.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тканей помогает оптимизировать методы выращивания для повышения урожайности и снижения затрат.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растительных тканей для науки и сельского хозяйства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влияют на качество плодов и семян, что важно для сохранения сортовых характеристик и товарного вида.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защитных тканей способствует созданию эффективных средств естественной защиты от вредителей без химикатов.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тканях — фундамент для понимания жизни растения, обеспечивает успешное сельское хозяйство и сохранение природы, а также стимулирует инновации в агротехнологиях.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знаний о тканях растений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2026-05-09T10:58:02Z</dcterms:created>
  <dcterms:modified xsi:type="dcterms:W3CDTF">2026-05-09T10:58:02Z</dcterms:modified>
</cp:coreProperties>
</file>