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Сöс лö ўйе. Табыштар ла таныктар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Учим, как слышатся и пишутся слова.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состоит из слов, а слова — из звуков. Чтобы записать их, нужны буквы. Если отличать звук от буквы, легче читать, писать и произносить слова без ошибок.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знать звуки и буквы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— это то, что мы слышим и произносим. Он живёт в устной речи и помогает слову звучать, как маленький строитель смысла.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могут стоять в начале слова, в середине и в конце. Их можно выделить по порядку и послушать очень внимательно, будто ловишь их ушами.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изменить хотя бы один звук, может получиться совсем другое слово. Поэтому звуки помогают различать слова и не путать их между собой.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звук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97525" y="1408629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они звучат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произносятся свободно, без преграды. Их можно тянуть и даже напевать: а, о, у, ы, э, и. Они звучат открыто и звонко.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1018975" y="3166865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они помогают слову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образуют слог и делают слово более плавным. В словах мама, дом, лес, река именно гласный звук помогает услышать ритм и мягкое звучание слова.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звуки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Согласные произносятся не так свободно: воздуху мешают губы, зубы или язык. Из-за этой преграды звук становится более коротким и чётким.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Согласные бывают твёрдыми и мягкими, звонкими и глухими. Эти признаки помогают точнее услышать слово и правильно его прочитать, не спотыкаясь о буквы.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кот, жук, шар, дом именно согласные создают главный «рисунок» слова. Без них слово потеряло бы свою узнаваемую форму, как рисунок без контура.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Согласные звуки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гласный звук от согласного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помогает слушать слово и определять звук точно.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3350" y="137616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— это знак, который мы видим и пишем. Звук — это то, что слышим и произносим, когда слово живёт в устной речи.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93350" y="3246746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наоборот, один и тот же звук может быть записан по-разному. Поэтому важно не только смотреть на слово, но и внимательно слушать его.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718350" y="137617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буква не всегда означает один звук. В некоторых словах она помогает передать сразу два звука, особенно в начале слова или после гласной.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и звук — это не одно и то же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212"/>
            <a:ext cx="2730600" cy="23332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6700" y="875662"/>
            <a:ext cx="2730600" cy="23332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600" y="861587"/>
            <a:ext cx="2730600" cy="23332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3950" y="385292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может быть больше букв, чем звуков, если появляется мягкий знак. Он не произносится, зато подсказывает, как читать слово правильно и мягко. Без него слово звучало бы совсем иначе, а язык бы немножко капризничал.
</a:t>
            </a:r>
            <a:endParaRPr lang="en-US" sz="1083" dirty="0"/>
          </a:p>
        </p:txBody>
      </p:sp>
      <p:sp>
        <p:nvSpPr>
          <p:cNvPr id="9" name="Text 2"/>
          <p:cNvSpPr txBox="1"/>
          <p:nvPr/>
        </p:nvSpPr>
        <p:spPr>
          <a:xfrm>
            <a:off x="423950" y="342107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молчит, но помогает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13850" y="384137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е, ё, ю, я иногда передают два звука. Это случается в начале слова и после гласной, как в словах ёж, семья, маяк. Поэтому считать нужно внимательно, будто звуки прячутся за буквами.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313850" y="340952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Буквы, которые умеют «раздваиваться»
</a:t>
            </a:r>
            <a:endParaRPr lang="en-US" sz="1120" dirty="0"/>
          </a:p>
        </p:txBody>
      </p:sp>
      <p:sp>
        <p:nvSpPr>
          <p:cNvPr id="12" name="Text 5"/>
          <p:cNvSpPr txBox="1"/>
          <p:nvPr/>
        </p:nvSpPr>
        <p:spPr>
          <a:xfrm>
            <a:off x="6203750" y="3827302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слово надо произнести вслух и посчитать звуки по порядку. Тогда сразу видно, где буква одна, а звуков больше, и наоборот. Такой счёт делает чтение точным и очень полезным.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6203750" y="3395452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Слушай слово до конца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букв и звуков разное число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6476" y="1365159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2251" y="1361259"/>
            <a:ext cx="169650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9551" y="3255817"/>
            <a:ext cx="218400" cy="194133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в слове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может менять смысл похожих слов. Поэтому важно слушать, какой слог звучит сильнее, чтобы не перепутать слова с одинаковым написанием.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различать слова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100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Ударный слог произносится громче и отчётливее других. Он как будто выходит вперёд и помогает слову звучать ясно и заметно.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11211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слог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597750" y="367192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поставить ударение правильно, читать слово легче и увереннее. Так проще понять, как оно звучит, и не сделать смешную ошибку.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1088725" y="3140936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Читать без ошибок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1160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Твёрдые согласные звучат плотнее и решительнее, как в словах лук, мак, стол. Они придают слову крепкое и чёткое звучание.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0585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согласные звучат нежно и коротко, как в словах лёд, мяч, лес. Их приятно слушать, словно слово стало чуть пушистее.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1160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внимательно смотреть на букву рядом, легче понять, как читать слово. Тогда язык не путается, а слово звучит правильно и красиво.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0585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Мягкость согласного часто показывают буквы е, ё, и, ю, я и мягкий знак. Они подсказывают, что согласный надо произнести мягко.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и твёрдые согласные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Звонкие согласные произносятся с голосом. Если приложить руку к горлу, при их звучании чувствуется лёгкая вибрация — как в словах б, в, г, д, ж, з.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Глухие согласные звучат без голоса, поэтому голосовые связки почти не участвуют. К ним относятся п, ф, к, т, ш, с — они звучат короче и тише.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Сравнивать звуки удобно в парах: дом — том, бочка — почка. Такие примеры помогают точнее слышать разницу и не путать близкие по звучанию слова.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Звонкие и глухие согласные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звук в слове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сначала услышать звук, а потом точно назвать его признаки.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200" y="909025"/>
            <a:ext cx="3898500" cy="38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597700" y="1294100"/>
            <a:ext cx="38466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Начинаем со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сначала произносят целиком, чтобы услышать его звучание. Затем звуки называют по порядку и отмечают ударный слог. Так легче не пропустить ни один звук.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597700" y="3095825"/>
            <a:ext cx="38466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и сравниваем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считают, сколько в слове звуков и букв. Иногда их число не совпадает, и именно разбор помогает заметить такие особенности без спешки.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Звуковой разбор слова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93250" y="1910100"/>
            <a:ext cx="3677700" cy="132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том, жук и лук, мак и рак — три наглядные пары. Они показывают, что в языке даже маленькое изменение звучания создаёт новое слово.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83650" y="1369800"/>
            <a:ext cx="3167100" cy="24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слов из примеров помогают услышать, как один звук меняет смысл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учебного материала по теме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не обозначает отдельный звук, но помогает услышать мягкость предыдущего согласного. Благодаря ему слово читается спокойно и правильно, без лишней твёрдости.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конь, соль, день мягкий знак словно подсказывает: «Не торопись, звук будет мягче». Это маленькая буква, а польза у неё большая.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мягкий знак убрать, звучание слова меняется, а иногда слово становится труднее понять. Поэтому его важно замечать при чтении и писать без ошибок.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мягкий знак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97525" y="1408629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слышатся два звука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слова и после гласной эти буквы часто передают два звука: ель, ёж, юла, яма. Важно внимательно слушать слово, чтобы не сбиться при чтении.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1018975" y="3166865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показывают мягкость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согласной они обычно указывают на мягкость: лес, мёд, люк, мясо. Такие буквы помогают читать плавно и точно, а слово звучит по-настоящему красиво.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е, ё, ю, я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6036" y="1804771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6036" y="2684093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96036" y="3563415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388650" y="153057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начало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звук в слове помогает начать разбор. Услышать его особенно важно, когда слова похожи и различаются только началом.
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1388650" y="2409903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внимательно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сыр, лампа, аист, кот первый звук разный. Слух работает как маленький детектив: ищет, с какого звука слово начинается.
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1388650" y="328922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Тренируем речь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называет первый звук точно, ему легче запоминать слова и произносить их без ошибок. Это полезная и совсем не скучная тренировка.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звук в слове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8650" y="2896775"/>
            <a:ext cx="3263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Слушаем и подбираем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называет слова на заданный звук. Такая игра быстро включает слух и помогает замечать, с какого звука начинается слово.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060625" y="1458050"/>
            <a:ext cx="32634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Хлопаем по слогам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делят на слоги, сопровождая их хлопками. Так ребёнок слышит ритм слова и лучше понимает его строение.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95050" y="2896775"/>
            <a:ext cx="3035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Ищем рифмы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подбирают короткие рифмы и похожие по звучанию слова. Это делает занятие живым и помогает запоминать звучание легко и с интересом.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со звуками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3350" y="137616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мы слышим и произносим, а буквы видим и пишем. Поэтому важно не путать устную речь с записью на бумаге.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93350" y="3246746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слушать слово внимательно, легче читать, писать и проверять себя. Тогда язык работает как дружная команда, а не как рассыпанные бусинки.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718350" y="137617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помогают образовать слог, а согласные делают слово чётким и узнаваемым. Их признаки — мягкость, твёрдость, звонкость и глухость — подсказывают, как звучит слово.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темы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слышит слово по звукам и видит его по буквам, чтение становится увереннее, а письмо — аккуратнее. В этом и есть маленькая сила внимательного слушателя.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становится понятным, когда слышишь его по частям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2026-05-21T11:57:55Z</dcterms:created>
  <dcterms:modified xsi:type="dcterms:W3CDTF">2026-05-21T11:57:55Z</dcterms:modified>
</cp:coreProperties>
</file>