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— ключевые обитатели суши с важной ролью в экосистеме.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и их значение. Моховидные как отдел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появились 450 миллионов лет назад, став первыми растениями на суше после водорослей. Они способствовали формированию почвы и созданию наземных экосистем, повлияв на атмосферу Земли.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моховидных и их историческая роль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настоящих корней и развитых проводящих тканей отличает их от сосудистых растений.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обладают мягкой текстурой и способны к эффективной регенерации после повреждений.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включает около 20 000 видов цилиндровидных и дерновинных растений с минимальной высотой и рыхлой структурой.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отдела Моховидные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мха состоит из стебелька с однорядными или двурядными листьями, лишёнными сосудистой системы. Ризоиды служат для крепления и поглощения влагу.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большинства видов варьируется от 1 миллиметра до 40 сантиметров, с преобладанием зелёного цвета и мягкой текстурой листьев.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мхов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форма — зелёный гаметофит, на котором формируются половые клетки — гаметы.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происходит в присутствии воды, что жизненно важно для моховидных.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развивается спорофит, состоящий из ножки и коробочки со спорами.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созревают и распространяются, прорастая в новые гаметофиты, завершая цикл чередования поколений.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мхов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мохов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размножения мхов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кутикулы приводит к быстрому испарению влаги, что делает мхи зависимыми от влажной среды.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Ризоиды состоят из нескольких клеток и выполняют функцию прикрепления, не заменяя корни.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содержат хлоропласты, обеспечивающие фотосинтез и выработку энергии.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клеток моховидных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распространены по всему миру, кроме Антарктиды, занимая влажные леса и болота.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успешно выживают на скалах и берегах водоемов, адаптируясь к разнообразным климатическим условиям.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живут на почвах с низким содержанием питательных веществ, проявляя высокую устойчивость к колебаниям влажности.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даже в суровых арктических и пустынных зонах, демонстрируя удивительную пластичность.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среда обитания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Печёночные мхи насчитывают около 8 500 видов и имеют плоское слоевище. Они распространены в преимущественно влажных местах, часто на почве и камнях в лесах.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Печёночные мхи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многочисленный класс — около 12 000 видов. У них развиты стебельки и листья, что обеспечивает высокую устойчивость и широкое распространение.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Антоцеротовые — порядка 300 видов с рогообразным спорофитом. Обитают во влажных средах и имеют уникальные особенности строения.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Антоцеротовые мхи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моховидных: основные классы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901698"/>
            <a:ext cx="5955300" cy="29244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Ботаника, 2022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классов моховидных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таблица с ключевыми характеристиками трех классов мхов для наглядного сравнения.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отражают адаптацию каждого класса к своим условиям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осуществляют фотосинтез даже при низкой освещённости благодаря тонким листьям с большим количеством хлоропластов, что позволяет им выживать в тенистых местах.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происходит не только в листьях, но и в зелёных стеблях, что увеличивает общую поверхность для усвоения солнечной энергии.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мхов сохраняют активность фотосинтеза в условиях влажной тени и на участках с ограниченным доступом света, что расширяет их среду обитания.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моховидных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поглощают влагу всей поверхностью тела, быстро набухая после дождя. При засухе они переходят в состояние покоя, снижая обмен веществ, чтобы пережить неблагоприятные периоды.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впитывания воды у мхов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настоящих корней требует постоянного наличия влажности вокруг. Изменения уровня влажности сильно влияют на их развитие, ограничивая распространение в засушливых зонах.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мхов от влажности среды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 её значение для моховидных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мхи размножаются фрагментацией — отделением частей гаметофита, а некоторые виды способны к почкованию для быстрого размножения.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требует наличия воды, потому что сперматозоиды передвигаются по водной плёнке к яйцеклеткам, что ограничивает размножение в сухих условиях.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размножение у моховидных происходит с помощью спор, которые поднимаются ветром и прорастают в новые растения.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бесполое и половое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аккумулируют воду, способствуя увлажнению почвы и препятствуя её высыханию в экосистемах болот и лесов.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укрепляют почвенный слой, предотвращая эрозию и создавая благоприятные условия для других растений и микроорганизмов.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поддерживают развитие микроскопических животных и бактерий, которые насыщают экосистему необходимыми веществами.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Участвуя в круговороте воды и питательных веществ, мхи играют важную роль в природных сукцессиях, восстанавливая угнетённые территории.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моховидных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регионах с повышенной влажностью и умеренным климатом мхи демонстрируют наибольшее видовое разнообразие.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и умеренные зоны с высокой влажностью являются ключевыми ареалами для разнообразия моховидных на планете.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ботанических исследований, 2022 год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моховидных по регионам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Polytrichum commune достигает в высоту до 40 см и образует плотные кочки в лесах. Это листостебельный мох с заметными зелёными стеблями, широко распространённый в умеренных широтах.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лён — гигант среди мхов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— преобладающий мох на болотах, способный удерживать воду в количестве, в 20–30 раз превышающем его массу. Его уникальные свойства важны для экологии и хозяйственной деятельности.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— владелец влагоёмкости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моховидных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являются сырьём для производства торфа, применяемого в отоплении и сельском хозяйстве как удобрение и субстрат.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 активно применяются в образовательных целях, помогая школьникам изучать процессы жизнедеятельности растений.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используют как упаковочный материал и изолятор, а также в медицине благодаря его природным антисептическим свойствам.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человеческой деятельности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 вырубка лесов сокращают естественные места обитания мохов, приводя к снижению их численности.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мхов занесены в Красную книгу России и нуждаются в специальной охране и контроле за сбором.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и природных парках принимаются меры по сохранению мохов и ограничению добычи торфа для поддержания экосистем.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моховидных и угрозы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мохов способны выживать в Арктике и пустынях, а также восстанавливаться после полного высыхания, демонстрируя удивительную приспособляемость.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 экстремальных условиях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сфагновых болотах образуются многометровые слои торфа за тысячи лет, которые хранят полезную экологическую и климатическую информацию.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Торфяные залежи — древняя история природы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обнаружены мхи возрастом более 1200 лет, способные выдерживать глубокое замерзание, что выделяет их среди других растений как уникальных долгожителей.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и стойкость мхов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мхах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древние растения обеспечивают влажность, формируют почву и поддерживают экосистемы. Их сохранение важно для будущих поколений и развития науки о природе.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— стражи устойчивости природы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2026-05-08T13:23:04Z</dcterms:created>
  <dcterms:modified xsi:type="dcterms:W3CDTF">2026-05-08T13:23:04Z</dcterms:modified>
</cp:coreProperties>
</file>