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jpe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15334" y="0"/>
            <a:ext cx="512843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3275" y="734600"/>
            <a:ext cx="3668700" cy="377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деепричастие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Особая форма глагола, добавляющая к действию новый смысл.
</a:t>
            </a:r>
            <a:endParaRPr lang="en-US" sz="4000" dirty="0"/>
          </a:p>
        </p:txBody>
      </p:sp>
      <p:sp>
        <p:nvSpPr>
          <p:cNvPr id="6" name="Text 1"/>
          <p:cNvSpPr txBox="1"/>
          <p:nvPr/>
        </p:nvSpPr>
        <p:spPr>
          <a:xfrm>
            <a:off x="263275" y="301750"/>
            <a:ext cx="36687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30929" y="216475"/>
            <a:ext cx="3411592" cy="473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1469575"/>
            <a:ext cx="5305200" cy="24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Деепричастия помогают точно и кратко передавать два действия в одном предложении. Они часто встречаются в текстах, поэтому важно узнавать их, правильно образовывать и ставить нужные запятые.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9100" y="402675"/>
            <a:ext cx="53052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деепричастие в 6 классе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1792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0200" y="266700"/>
            <a:ext cx="84540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деепричастия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479575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Деепричастие обозначает добавочное действие, которое связано с основным действием в предложении и поясняет его, не называя предмет.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382523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Оно отвечает на вопросы что делая? и что сделав? и показывает, как разворачивается действие того же лица или предмета.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85475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улыбаясь, прочитав, не оглядываясь, играя помогают передать движение мысли и действия без лишних слов.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1981945"/>
            <a:ext cx="4166100" cy="164806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9100" y="402675"/>
            <a:ext cx="83691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деепричастия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369100" y="1354878"/>
            <a:ext cx="37446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Деепричастие совмещает признаки глагола и наречия, но всегда сохраняет значение добавочного действия.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369100" y="3287478"/>
            <a:ext cx="37446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Деепричастие связано с действием, но не изменяется как самостоятельная форма. Его легко узнать по роли в предложении и по значению добавочного действия.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572000" y="4558500"/>
            <a:ext cx="37266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 теме «Деепричастие»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1900" y="1159575"/>
            <a:ext cx="2081100" cy="208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31500" y="1159575"/>
            <a:ext cx="2081100" cy="2081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10950" y="1159575"/>
            <a:ext cx="2081100" cy="2081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выглядит деепричастие в предложении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755425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читает по дороге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идёт по коридору и одновременно читает учебник, не останавливаясь. Деепричастие помогает показать два действия одного человека в одном предложении и делает описание более живым и точным.
</a:t>
            </a:r>
            <a:endParaRPr lang="en-US" sz="1001" dirty="0"/>
          </a:p>
        </p:txBody>
      </p:sp>
      <p:sp>
        <p:nvSpPr>
          <p:cNvPr id="12" name="Text 3"/>
          <p:cNvSpPr txBox="1"/>
          <p:nvPr/>
        </p:nvSpPr>
        <p:spPr>
          <a:xfrm>
            <a:off x="3339950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Спортсмен не сбавляет темпа
</a:t>
            </a:r>
            <a:pPr algn="ctr" indent="0" marL="0">
              <a:lnSpc>
                <a:spcPct val="100000"/>
              </a:lnSpc>
              <a:buNone/>
            </a:pPr>
            <a:r>
              <a:rPr lang="en-US" sz="9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беговой дорожке спортсмен продолжает движение и не снижает скорость. Конструкция с деепричастием передаёт дополнительное действие, которое происходит одновременно с основным и усиливает впечатление от сцены.
</a:t>
            </a:r>
            <a:endParaRPr lang="en-US" sz="952" dirty="0"/>
          </a:p>
        </p:txBody>
      </p:sp>
      <p:sp>
        <p:nvSpPr>
          <p:cNvPr id="13" name="Text 4"/>
          <p:cNvSpPr txBox="1"/>
          <p:nvPr/>
        </p:nvSpPr>
        <p:spPr>
          <a:xfrm>
            <a:off x="5924475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Возвращение домой после уроков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занятий ребята идут домой, обсуждая события дня и смеясь. Деепричастие помогает передать не только движение, но и сопутствующее действие, которое сопровождает основное событие.
</a:t>
            </a:r>
            <a:endParaRPr lang="en-US" sz="100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007" y="1358900"/>
            <a:ext cx="8363285" cy="313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402675"/>
            <a:ext cx="83691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найти деепричастие в предложении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9100" y="945150"/>
            <a:ext cx="83691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способ определить деепричастие и не спутать его с другими словами.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13806" y="1483351"/>
            <a:ext cx="348862" cy="39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376288" y="1526101"/>
            <a:ext cx="391500" cy="313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360088" y="1486951"/>
            <a:ext cx="391500" cy="391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деепричастие отличается от глагола
</a:t>
            </a:r>
            <a:endParaRPr lang="en-US" sz="2800" dirty="0"/>
          </a:p>
        </p:txBody>
      </p:sp>
      <p:sp>
        <p:nvSpPr>
          <p:cNvPr id="13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14" name="Text 2"/>
          <p:cNvSpPr txBox="1"/>
          <p:nvPr/>
        </p:nvSpPr>
        <p:spPr>
          <a:xfrm>
            <a:off x="402476" y="2481675"/>
            <a:ext cx="23715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— главное действие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называет основное действие в предложении и может изменяться по времени, лицу, числу, а иногда и по роду.
</a:t>
            </a:r>
            <a:endParaRPr lang="en-US" sz="1400" dirty="0"/>
          </a:p>
        </p:txBody>
      </p:sp>
      <p:sp>
        <p:nvSpPr>
          <p:cNvPr id="15" name="Text 3"/>
          <p:cNvSpPr txBox="1"/>
          <p:nvPr/>
        </p:nvSpPr>
        <p:spPr>
          <a:xfrm>
            <a:off x="3386276" y="2481675"/>
            <a:ext cx="23715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Деепричастие — дополнительное действие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Деепричастие не заменяет сказуемое, а только добавляет ещё одно действие, связанное с тем же предметом или лицом.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6370076" y="2481675"/>
            <a:ext cx="23715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грамматические свойства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изменяется, а деепричастие остаётся неизменяемым. Поэтому его легче узнать по вопросу и роли в предложении, чем по окончанию.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2700" y="915181"/>
            <a:ext cx="3733800" cy="33480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39288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деепричастий и их значение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69100" y="1958901"/>
            <a:ext cx="3928800" cy="12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 помогает понять, совпадает ли добавочное действие с основным или происходит раньше него.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69100" y="3330325"/>
            <a:ext cx="3928800" cy="12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вида равны по важности, но различаются по смыслу: один показывает одновременность, другой — завершённость.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9100" y="4669350"/>
            <a:ext cx="39288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 теме «Деепричастие»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8415000" cy="47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деепричастий несовершенного вида
</a:t>
            </a:r>
            <a:endParaRPr lang="en-US" sz="2633" dirty="0"/>
          </a:p>
        </p:txBody>
      </p:sp>
      <p:sp>
        <p:nvSpPr>
          <p:cNvPr id="5" name="Text 1"/>
          <p:cNvSpPr txBox="1"/>
          <p:nvPr/>
        </p:nvSpPr>
        <p:spPr>
          <a:xfrm>
            <a:off x="380075" y="11733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деепричастия обычно образуются от основы настоящего времени и показывают действие, которое происходит одновременно с основным.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80076" y="29424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используются суффиксы -а, -я: говорить — говоря, знать — зная. Они помогают быстро узнать форму.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5131683" y="11733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Встречаются и более редкие модели с -учи, -ючи. Эти формы сохранились в отдельных словах и требуют запоминания.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5131683" y="29424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идти — идя, видеть — видя показывают, что форма остаётся неизменяемой и не обозначает завершённость действия.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0200" y="266700"/>
            <a:ext cx="84540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деепричастий совершенного вида
</a:t>
            </a:r>
            <a:endParaRPr lang="en-US" sz="2773" dirty="0"/>
          </a:p>
        </p:txBody>
      </p:sp>
      <p:sp>
        <p:nvSpPr>
          <p:cNvPr id="7" name="Text 1"/>
          <p:cNvSpPr txBox="1"/>
          <p:nvPr/>
        </p:nvSpPr>
        <p:spPr>
          <a:xfrm>
            <a:off x="524600" y="1417791"/>
            <a:ext cx="2259300" cy="27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формы обычно образуются от основы прошедшего времени и обозначают действие, которое уже завершилось до основного события.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3427550" y="1417791"/>
            <a:ext cx="2259300" cy="27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частые суффиксы — -в, -вши, -ши: прочитать — прочитав, заметить — заметив, услышав — услышав.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330500" y="1417791"/>
            <a:ext cx="2259300" cy="27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деепричастия помогают показать последовательность действий: сначала произошло одно событие, а затем началось другое, основное.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2279473"/>
            <a:ext cx="4392900" cy="105300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6375" y="402675"/>
            <a:ext cx="84384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Суффиксы деепричастий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26375" y="1354877"/>
            <a:ext cx="36003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 помогает понять, от какого глагола образована форма и к какому виду она относится.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26375" y="3287475"/>
            <a:ext cx="36003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 часто подсказывает вид деепричастия и помогает правильно образовать форму без ошибки.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572000" y="4558500"/>
            <a:ext cx="37266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образования деепричастий в русском языке; школьная грамматика.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50475" y="1315"/>
            <a:ext cx="5393700" cy="514087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9100" y="402675"/>
            <a:ext cx="3310200" cy="13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Деепричастный оборот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174750" y="1936400"/>
            <a:ext cx="30897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Деепричастный оборот — это деепричастие с зависимыми словами. Он называет добавочное действие и уточняет, как, когда или при каком условии совершается основное действие.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174750" y="3528126"/>
            <a:ext cx="45552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предложении оборот тесно связан со сказуемым, но не входит в его состав. Поэтому его легко узнать по смысловой связи и по вопросам к действию.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007" y="1358900"/>
            <a:ext cx="8363285" cy="313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402675"/>
            <a:ext cx="83691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ставить запятые при деепричастном обороте
</a:t>
            </a:r>
            <a:endParaRPr lang="en-US" sz="2661" dirty="0"/>
          </a:p>
        </p:txBody>
      </p:sp>
      <p:sp>
        <p:nvSpPr>
          <p:cNvPr id="6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9100" y="945150"/>
            <a:ext cx="83691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основано на том, что оборот выделяется как отдельная смысловая конструкция.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47156" y="1571326"/>
            <a:ext cx="348862" cy="39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36656" y="1571326"/>
            <a:ext cx="348862" cy="398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376229" y="3489251"/>
            <a:ext cx="391500" cy="391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запятая не ставится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330200" y="1477575"/>
            <a:ext cx="2576100" cy="161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Цельное выражение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устойчивых сочетаниях смысл воспринимается целиком, а не как отдельный деепричастный оборот. Поэтому они пишутся без запятой и запоминаются как готовые выражения.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6237800" y="1477575"/>
            <a:ext cx="2576100" cy="161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 речи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Сломя голову, спустя рукава, не смыкая глаз — такие обороты часто встречаются в текстах и обычно не отделяются запятыми, потому что стали привычными выражениями.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2130050" y="4080825"/>
            <a:ext cx="4884000" cy="8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проверка
</a:t>
            </a:r>
            <a:pPr algn="ctr" indent="0" marL="0">
              <a:lnSpc>
                <a:spcPct val="100000"/>
              </a:lnSpc>
              <a:buNone/>
            </a:pPr>
            <a:r>
              <a:rPr lang="en-US" sz="13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сочетание можно заменить одним наречием или оно давно закрепилось в языке, запятая чаще не нужна. Важно отличать его от обычного деепричастного оборота.
</a:t>
            </a:r>
            <a:endParaRPr lang="en-US" sz="135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2700" y="915181"/>
            <a:ext cx="3733800" cy="33480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39288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изучении деепричастия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69100" y="1958901"/>
            <a:ext cx="3928800" cy="12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ошибки появляются не из-за самого слова, а из-за неверного анализа предложения и формы глагола.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69100" y="3330325"/>
            <a:ext cx="3928800" cy="12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опасная ошибка — нарушение связи с действующим лицом; за ней следуют неверная пунктуация и путаница с причастием.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9100" y="4669350"/>
            <a:ext cx="39288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ученических ошибок по теме «Деепричастие»; дата не указана.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48878" y="266700"/>
            <a:ext cx="7336200" cy="79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деепричастия с подлежащим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1469325" y="1214875"/>
            <a:ext cx="7300500" cy="102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Деепричастие и сказуемое должны относиться к одному действующему лицу. Если действие выполняет другой человек или предмет, предложение построено неверно.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1792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1469325" y="2484875"/>
            <a:ext cx="7300500" cy="100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проверить связь, найдите подлежащее и задайте вопрос: кто совершает основное и добавочное действие? Ответ должен быть один и тот же.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1469325" y="3754875"/>
            <a:ext cx="7300500" cy="102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связь нарушена, фразу нужно перестроить. Тогда деепричастие будет понятно, а предложение станет грамматически правильным и точным.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" y="25"/>
            <a:ext cx="338546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185150" y="266700"/>
            <a:ext cx="65994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деепричастия особенно уместны
</a:t>
            </a:r>
            <a:endParaRPr lang="en-US" sz="2792" dirty="0"/>
          </a:p>
        </p:txBody>
      </p:sp>
      <p:sp>
        <p:nvSpPr>
          <p:cNvPr id="7" name="Text 1"/>
          <p:cNvSpPr txBox="1"/>
          <p:nvPr/>
        </p:nvSpPr>
        <p:spPr>
          <a:xfrm>
            <a:off x="3791225" y="1946549"/>
            <a:ext cx="2156700" cy="23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Деепричастия делают описание более живым и помогают показать движение, настроение или последовательность действий. Они создают ощущение динамики и легко включаются в повествование.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6490225" y="1946549"/>
            <a:ext cx="2156700" cy="23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учебных текстах деепричастия нужны для краткости и точности. С их помощью можно выразить несколько действий в одном предложении без лишних повторов.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791227" y="1204374"/>
            <a:ext cx="2156700" cy="5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художественной речи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6490226" y="1204374"/>
            <a:ext cx="2156700" cy="5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учебных и научных текстах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2700" y="915181"/>
            <a:ext cx="3733800" cy="33480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39288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глагола, причастия и деепричастия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69100" y="1958901"/>
            <a:ext cx="3928800" cy="12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формы похожи по происхождению, но выполняют в предложении разные роли и отвечают на разные вопросы.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69100" y="3330325"/>
            <a:ext cx="3928800" cy="12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быстро определить форму по значению: действие, признак по действию или добавочное действие.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9100" y="4669350"/>
            <a:ext cx="39288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языка; сравнение морфологических форм.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2141237"/>
            <a:ext cx="4166100" cy="132947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9100" y="402675"/>
            <a:ext cx="83691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знаний по теме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369100" y="1354878"/>
            <a:ext cx="37446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Определи часть речи, вопрос и необходимость запятой для каждого примера.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369100" y="3287478"/>
            <a:ext cx="37446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показывает, что вид, вопрос и пунктуация связаны между собой и помогают распознать деепричастие.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572000" y="4558500"/>
            <a:ext cx="37266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для повторения темы «Деепричастие»; примеры из школьного курса.
</a:t>
            </a:r>
            <a:endParaRPr lang="en-US" sz="133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656300" y="658500"/>
            <a:ext cx="5831400" cy="38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Деепричастие: кратко о главном
</a:t>
            </a:r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Деепричастие помогает передать добавочное действие точно и выразительно. Если помнить вопросы, суффиксы, связь с подлежащим и правила запятых, его легко узнать и правильно употребить.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2026-05-23T08:38:09Z</dcterms:created>
  <dcterms:modified xsi:type="dcterms:W3CDTF">2026-05-23T08:38:09Z</dcterms:modified>
</cp:coreProperties>
</file>