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общества: как устроена общественная жизнь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сферы общества образуют единую систему взаимосвязанных отношений.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выделяют сферы общества
</a:t>
            </a:r>
            <a:endParaRPr lang="en-US" sz="3352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увидеть, как устроены экономика, власть, социальные связи и культура. Оно делает анализ общественной жизни понятнее и показывает, что одно событие может иметь сразу несколько причин и последствий.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сфера: производство, обмен и потребление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сфера связана с тем, как люди создают, распределяют и используют материальные и нематериальные блага. Здесь важны труд, собственность, деньги, ресурсы и хозяйственная деятельность.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сфере формируются условия повседневной жизни общества: от продуктов питания и одежды до жилья, транспорта, техники и услуг. Экономика обеспечивает людей необходимыми средствами существования.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экономическим институтам относят предприятие, банк, магазин, фермерское хозяйство и биржу. Они организуют производство, обмен и движение товаров, услуг, капитала и информации.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производства и их роль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производство зависит не только от сырья, но и от знаний, технологий и подготовки работников.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 рост эффективности дают информация, квалификация и организационные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сфера: группы, статусы и связи между людьми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 в социальные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сфера объединяет людей в семью, класс, профессиональные, возрастные, этнические и территориальные группы. Эти общности различаются по численности, устойчивости и характеру внутренних связей.
</a:t>
            </a:r>
            <a:endParaRPr lang="en-US" sz="1571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статус и роль
</a:t>
            </a:r>
            <a:pPr algn="l" indent="0" marL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человек занимает определённый статус и выполняет социальные роли. Именно здесь складываются нормы поведения, ожидания окружающих и возможности социальной мобильности.
</a:t>
            </a:r>
            <a:endParaRPr lang="en-US" sz="16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41725"/>
            <a:ext cx="3765900" cy="18829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социальных групп по основным признакам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основные социальные группы по способу объединения, устойчивости и характеру связей.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различаются не только по составу, но и по степени устойчивости и влиянию на поведение человека.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сфера: власть, государство и управление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сфера связана с тем, кто принимает обязательные для общества решения, как распределяется власть и какие правила обеспечивают общественный порядок и безопасность.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неё входят государство, право, выборы, политические партии, общественные объединения и граждане. Все эти элементы участвуют в формировании и реализации политических решений.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регулирует отношения между людьми и группами по поводу власти, интересов и управления. Поэтому она затрагивает почти все стороны общественной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понимания политической сферы важно различать законные механизмы власти и способы участия граждан: голосование, обращения, общественные обсуждения и контроль действий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политического решения от проблемы к результату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схемы основана на последовательности принятия и исполнения решения в публичной политике.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сфера: ключевые направления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передают знания, развивают мышление и помогают человеку понимать мир на основе доказательств, логики и систематического обучения.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образование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выражает чувства и идеи через образы, а культура сохраняет память общества, традиции и способы общения между поколениями.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культура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задаёт представления о добре, справедливости и ответственности, помогая людям оценивать поступки и выстраивать поведение в обществе.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и ценности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представления и обряды влияют на убеждения, нормы жизни и смысловые ориентиры, с которыми человек воспринимает мир и себя.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мировоззрение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четырех сфер общества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сфера выполняет собственную задачу, но на практике они постоянно пересекаются и взаимно влияют друг на друга.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общества зависит не от одной сферы, а от согласованной работы всех четырёх.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общественная проблема и последствия в разных сферах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на продукты сразу отражается в семейных расходах и меняет поведение покупателей. Люди чаще выбирают более дешёвые товары, сокращают покупки и внимательнее считают бюджет, поэтому экономическая проблема быстро становится заметной в повседневной жизни.
</a:t>
            </a:r>
            <a:endParaRPr lang="en-US" sz="96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дорожает хлеб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семей подорожание почти незаметно, а для других оно означает отказ от привычных расходов и экономию на необходимом. Так экономический сдвиг усиливает социальное неравенство и может вызывать недовольство между разными группами населения.
</a:t>
            </a:r>
            <a:endParaRPr lang="en-US" sz="969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уровне жизни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роста цен люди ждут решений от власти, обсуждают поддержку и требуют справедливых мер. Одновременно усиливается разговор о солидарности, ответственности и уважении к тем, кто оказался в более трудном положении.
</a:t>
            </a:r>
            <a:endParaRPr lang="en-US" sz="1051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общества и государства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952" y="1345200"/>
            <a:ext cx="3594195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общества в повседневных жизненных ситуациях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сферы общества проявляются в обычных жизненных ситуациях и какие вопросы помогают их распознать.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ситуация может быть понятна через разные сферы, но каждая из них отвечает на свой тип вопроса.
</a:t>
            </a:r>
            <a:endParaRPr lang="en-US" sz="16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мобильность показывает, как человек или группа меняют своё положение в обществе. Вертикальная мобильность означает подъём или снижение статуса, например при продвижении по службе или потере должности.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мобильность связана с переходом в другую местность, организацию или социальную среду без заметного изменения статуса. Она тоже влияет на круг общения, образ жизни и повседневные привычки.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выражается в различиях доходов, образования, престижа и доступа к власти. Эти различия создают разные жизненные возможности и по-разному влияют на будущее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неравенство, тем выше риск напряжённости, конкуренции и ощущения несправедливости. Поэтому анализ мобильности и неравенства помогает понять, как устроены отношения между людьми в обществе.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мобильность и социальное неравенство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 доходах, образовании и доступе к возможностям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условно отражают различия между социальными группами и помогают сравнивать не только доход, но и доступ к ресурсам.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для анализа социального неравенства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возможностях носят многомерный характер: на жизненные шансы влияют деньги, образование и социальный ресурс.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45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000" y="1456160"/>
            <a:ext cx="434400" cy="34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55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472" y="3283435"/>
            <a:ext cx="434400" cy="347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750" y="3283435"/>
            <a:ext cx="434400" cy="3475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и гражданское участие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80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органы принимают обязательные решения, обеспечивают порядок и отвечают за исполнение законов. Через них политическая система превращает общественные интересы в управленческие действия.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3655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позволяют гражданам участвовать в формировании власти и оценивать деятельность представителей. В демократическом обществе именно через них выражается политическая воля большинства.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151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Обсуждения, СМИ и публичные обращения делают политические решения более открытыми. Они помогают власти учитывать разные позиции и видеть, как общество воспринимает проблемы.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793022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и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и общественные движения объединяют людей вокруг общих целей и программ. Они формулируют требования, предлагают решения и участвуют в политической конкуренции.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8300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Волонтёрство, инициативы и участие в обсуждениях показывают, что политика не сводится только к выборам. Активный гражданин влияет на решения через повседневные формы участия.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общественная норма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новая норма возникает из практики, закрепляется в обществе и может меняться со временем.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сфера в школе, культуре и науке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не только передаёт учебный материал, но и учит мыслить, спорить и делать выводы. На уроках формируются привычки к труду, ответственности и уважению к знаниям, а это делает образование важной частью духовной жизни общества.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пространство знаний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лаборатория показывает, что духовная сфера связана не только с искусством, но и с исследованием. Эксперименты, наблюдения и теории развивают критическое мышление и помогают обществу лучше понимать реальность.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 поиск истины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Музей, театр и библиотека связывают поколения через книги, спектакли и экспонаты. Они помогают увидеть, как менялись язык, вкусы и представления о мире, сохраняя культурную память и чувство преемственности.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которая сохраняет память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58654"/>
            <a:ext cx="3765900" cy="204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четырех сфер общества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чем отличаются сферы общества по функции, институтам и результатам деятельности.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общества различаются по задачам, но вместе обеспечивают нормальную жизнь и развитие общества.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сферы общества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читать новости не поверхностно, а как систему взаимосвязанных причин. Одна и та же проблема может одновременно затрагивать экономику, политику, социальные отношения и ценности.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сфер развивает системное мышление и учит видеть последствия решений государства, бизнеса и общественных организаций. Это особенно важно, когда нужно оценить не только факт, но и его долгосрочные эффекты.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безработица связана не только с рынком труда, но и с образованием, миграцией, социальной поддержкой и государственным регулированием. Поэтому анализ сфер помогает точнее понимать общественные процессы.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как система взаимосвязанных сфер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Экономическая, социальная, политическая и духовная сферы образуют единый механизм общественной жизни. Понимание их взаимодействия помогает объяснять события, видеть причины изменений и оценивать устойчивость общества.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2026-05-25T14:31:16Z</dcterms:created>
  <dcterms:modified xsi:type="dcterms:W3CDTF">2026-05-25T14:31:16Z</dcterms:modified>
</cp:coreProperties>
</file>