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image" Target="../media/image-12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Васильевич Бондарев: писатель фронтового поколения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войны, совести и памяти о Сталинграде.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Бондарев и литература военного поколения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выросла из фронтового опыта и стала честным разговором о войне, долге и цене победы. Бондарев показал человека на пределе, без украшательства и ложного пафоса, поэтому его книги остаются важными и для школьного чтения.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юность и первые жизненные впечатления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Бондарев родился 15 марта 1924 года в Орске. Вскоре семья переехала в Москву, где прошли его детство и школьные годы, сформировавшие круг первых впечатлений и интерес к литературе.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1941 года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Школу он окончил в 1941 году, и начало войны совпало с переходом к взрослой жизни. Для его поколения это означало не просто перемену эпохи, а резкое и необратимое испытание судьбы.
</a:t>
            </a:r>
            <a:endParaRPr lang="en-US" sz="1120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прерванной биографии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Мирная юность Бондарева была оборвана войной, поэтому тема ответственности рано стала для него личной. Позднее именно это чувство определило его взгляд на человека, историю и нравственный выбор.
</a:t>
            </a:r>
            <a:endParaRPr lang="en-US" sz="112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биография писателя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 и освобождение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участвовал в боях на Сталинградском и 1-м Украинском фронтах, служил командиром орудия и батареи. В его боевом пути были Украина, Польша и Чехословакия, освобождаемые ценой огромных потерь.
</a:t>
            </a:r>
            <a:endParaRPr lang="en-US" sz="849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Раны и контузии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биография включала ранения и контузии, а также постоянную необходимость действовать в условиях страха и неопределённости. Этот опыт сделал его прозу особенно точной в изображении боя и выбора.
</a:t>
            </a:r>
            <a:endParaRPr lang="en-US" sz="849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 на фронт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1942 году Бондарев был призван в армию, прошёл пехотное училище и вскоре оказался на передовой. Военная служба сразу стала для него школой выносливости, дисциплины и внутренней собранности.
</a:t>
            </a:r>
            <a:endParaRPr lang="en-US" sz="849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будущей прозы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фронтовые годы стали главным источником его художественного материала. Позднее Бондарев не просто вспоминал войну, а превращал пережитое в серьёзное исследование характера и нравственной стойкости.
</a:t>
            </a:r>
            <a:endParaRPr lang="en-US" sz="8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 в личной памяти и в прозе Бондарева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Битва, ставшая внутренней мерой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Бондарева Сталинград был не только страницей истории, но и личным нравственным ориентиром. В его прозе этот опыт превращается в масштабную проверку человека на стойкость, верность и способность не утратить совесть среди разрушения.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2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 Сталинград без торжественного блеска. За каждым эпизодом стоит мысль о том, какой ценой даётся победа, каково её человеческое содержание и почему память о ней не может быть поверхностной.
</a:t>
            </a:r>
            <a:endParaRPr lang="en-US" sz="871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человеческих сил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сталинградских сюжетах особенно заметны холод, усталость, напряжение и ожидание удара. Такая атмосфера помогает увидеть войну как предел возможностей, где товарищество и самообладание становятся не лозунгом, а условием выживания.
</a:t>
            </a:r>
            <a:endParaRPr lang="en-US" sz="84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литературного пути Юрия Бондарева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короткой фронтовой прозы к крупным романам был постепенным и естественным.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дальше, тем шире становился взгляд писателя: от военного эпизода — к исторической памяти и ответственности эпохи.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хронологии основных публикаций и этапов творчества Ю. В. Бондарева, указанных в плане презентации.
</a:t>
            </a:r>
            <a:endParaRPr lang="en-US" sz="63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и литературное признание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32793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дебют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Бондарева относятся к послевоенным годам и связаны с короткой прозой. Уже тогда он стремился не к эффектному рассказу, а к точному изображению фронтовой реальности.
</a:t>
            </a:r>
            <a:endParaRPr lang="en-US" sz="1117" dirty="0"/>
          </a:p>
        </p:txBody>
      </p:sp>
      <p:sp>
        <p:nvSpPr>
          <p:cNvPr id="10" name="Text 3"/>
          <p:cNvSpPr txBox="1"/>
          <p:nvPr/>
        </p:nvSpPr>
        <p:spPr>
          <a:xfrm>
            <a:off x="3428891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крупные успехи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Широкую известность ему принесли повести «Батальоны просят огня» и «Последние залпы». Они сразу выделили автора умением соединять военную конкретность с внутренним драматизмом героев.
</a:t>
            </a:r>
            <a:endParaRPr lang="en-US" sz="1147" dirty="0"/>
          </a:p>
        </p:txBody>
      </p:sp>
      <p:sp>
        <p:nvSpPr>
          <p:cNvPr id="11" name="Text 4"/>
          <p:cNvSpPr txBox="1"/>
          <p:nvPr/>
        </p:nvSpPr>
        <p:spPr>
          <a:xfrm>
            <a:off x="6224993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раннего стиля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текстах заметны сдержанная эмоциональность, напряжённый диалог и внимание к психологическому состоянию бойца. Фронтовой опыт здесь осмыслен как нравственное испытание, а не как перечень подвигов.
</a:t>
            </a:r>
            <a:endParaRPr lang="en-US" sz="104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Юрия Бондарева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жанры и проблематика писателя от военной повести к зрелому роману.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идёт от непосредственного военного опыта к более сложным размышлениям о памяти, поколении и исторической ответственности.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произведений Ю. В. Бондарева, указанная в учебном плане презентации.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«Горячий снег» — центральный роман о Сталинграде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человеческие 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Бондарев раскрывает стойкость, взаимовыручку и страх как естественные состояния фронта. Его герои не идеальны, но именно поэтому убедительны: они сохраняют достоинство в условиях постоянной угрозы.
</a:t>
            </a:r>
            <a:endParaRPr lang="en-US" sz="991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командира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фигура командира, на котором лежит тяжесть выбора. Роман показывает, что на войне власть и долг неразделимы, а ошибка может стоить не только позиции, но и человеческих жизней.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без идеализации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«Горячий снег» ценят за психологическую напряжённость и точность деталей. Война здесь изображена без внешней героизации, но с глубоким уважением к мужеству обычных людей.
</a:t>
            </a:r>
            <a:endParaRPr lang="en-US" sz="1124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боевого напряжения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романа — артиллерийская батарея, сдерживающая танковую атаку на сталинградском направлении. События разворачиваются в предельной ситуации, где каждое решение влияет на жизнь многих людей.
</a:t>
            </a:r>
            <a:endParaRPr lang="en-US" sz="10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«Лейтенантская проза» и место Бондарева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Бондарев среди современников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ним обычно называют Константина Воробьёва, Василя Быкова, Григория Бакланова и Виктора Астафьева. Бондарев занимает особое место благодаря сочетанию батальной точности и философской глубины.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круга писателей война — не фон для подвига, а тяжёлое испытание совести. Бондарев особенно убедителен там, где показывает цену решения, принятого в минуту опасности.
</a:t>
            </a:r>
            <a:endParaRPr lang="en-US" sz="997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«Лейтенантская проза» возникла как голос писателей-фронтовиков младшего офицерского состава. Её отличают достоверность фронтового опыта, внимание к конкретному человеку и отказ от парадного изображения войны.
</a:t>
            </a:r>
            <a:endParaRPr lang="en-US" sz="8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логика прозы Бондарева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ситуация → резкий и опасный выбор героя → проверка товарищества и долга → личная ответственность за исход боя → память о погибших как нравственный итог.
</a:t>
            </a:r>
            <a:endParaRPr lang="en-US" sz="8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84284"/>
            <a:ext cx="357600" cy="286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14515"/>
            <a:ext cx="357600" cy="357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916267"/>
            <a:ext cx="357600" cy="2860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66349"/>
            <a:ext cx="357600" cy="31786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12460"/>
            <a:ext cx="357600" cy="3576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и мотивы произведений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и долг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Бондарева постоянно соотносят приказ, личную правду и цену промедления. Война у него становится ситуацией, где нравственная мера важнее громких слов и внешнего героизма.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Стойкость перед страхом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 не отсутствие страха, а способность действовать, когда страшно. Именно внутреннее напряжение делает персонажей живыми и подчёркивает их человеческую уязвимость.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Товарищество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фронтовая дружба проверяется не декларациями, а поступками в минуты опасности. Верность товарищам становится практическим выражением мужества и доверия.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погибших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 Бондарева не сводится к скорби. Она задаёт нравственное обязательство живым — помнить цену победы, не предавать погибших и не упрощать прошлое.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изображается как результат огромных потерь и предельного напряжения сил. Автор сознательно отказывается от праздничной однозначности, чтобы показать её человеческую и моральную стоимость.
</a:t>
            </a:r>
            <a:endParaRPr lang="en-US" sz="73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манера и язык прозы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Сдержанный реализм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Бондарев пишет без украшательства: точная деталь, короткая фраза и ясная композиция создают ощущение фронтовой достоверности. Такой способ письма усиливает доверие к изображённому событию.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у него лаконична и напряжённа, как в реальном бою. Диалоги передают командирскую среду, темп принятия решений и характеры героев через интонацию, а не через прямые объяснения.
</a:t>
            </a:r>
            <a:endParaRPr lang="en-US" sz="94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глубина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Важнейшее происходит внутри человека: страх, сомнение, память, чувство вины. Писатель показывает не только событие, но и то, как оно меняет сознание героя и его представление о долге.
</a:t>
            </a:r>
            <a:endParaRPr lang="en-US" sz="989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лишней патетики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 героизме Бондарев говорит сдержанно, избегая громких деклараций. Благодаря этому военные эпизоды звучат убедительно и серьёзно, а читатель сам осознаёт нравственный масштаб происходящего.
</a:t>
            </a:r>
            <a:endParaRPr lang="en-US" sz="8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Экранизации и культурное влияние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книга становится кадром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«Батальоны просят огня» получила экранную жизнь и помогла увидеть фронтовую прозу Бондарева не только как литературу, но и как визуальную память о войне. На экране особенно заметны напряжение боя, командирская ответственность и сдержанная интонация авторского мира.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 на языке кино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«Горячий снег» закрепил за Бондаревым репутацию автора, чьи сцены легко переводятся в сильные кинематографические образы. Резкие смены ритма, фронтовая конкретика и драматизм выбора сделали его прозу близкой широкому зрителю и школьной аудитории.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официальное признание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государственные награды и литературные премии отражают признание Бондарева как писателя и фронтовика.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подтверждают двойной статус Бондарева: как крупного художника и как участника войны, чей жизненный опыт имел общественное значение.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о наградах Ю. В. Бондарева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 и общественная деятельность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568194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писателя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публичных выступлениях он подчёркивал, что литература не должна искажать прошлое ради удобства или моды. Писатель, по его убеждению, отвечает за смысл, который передаёт читателю.
</a:t>
            </a:r>
            <a:endParaRPr lang="en-US" sz="1105" dirty="0"/>
          </a:p>
        </p:txBody>
      </p:sp>
      <p:sp>
        <p:nvSpPr>
          <p:cNvPr id="10" name="Text 3"/>
          <p:cNvSpPr txBox="1"/>
          <p:nvPr/>
        </p:nvSpPr>
        <p:spPr>
          <a:xfrm>
            <a:off x="4686356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упрощения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Бондарев критиковал попытки представить войну в поверхностном или облегчённом виде. Он настаивал, что историческая память требует точности, уважения к потерям и понимания цены победы.
</a:t>
            </a:r>
            <a:endParaRPr lang="en-US" sz="1071" dirty="0"/>
          </a:p>
        </p:txBody>
      </p:sp>
      <p:sp>
        <p:nvSpPr>
          <p:cNvPr id="11" name="Text 4"/>
          <p:cNvSpPr txBox="1"/>
          <p:nvPr/>
        </p:nvSpPr>
        <p:spPr>
          <a:xfrm>
            <a:off x="68045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свидетель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общественная позиция дополняла художественное наследие. Благодаря ей Бондарев воспринимается не только как автор книг о войне, но и как свидетель, говоривший от имени поколения фронта.
</a:t>
            </a:r>
            <a:endParaRPr lang="en-US" sz="1013" dirty="0"/>
          </a:p>
        </p:txBody>
      </p:sp>
      <p:sp>
        <p:nvSpPr>
          <p:cNvPr id="12" name="Text 5"/>
          <p:cNvSpPr txBox="1"/>
          <p:nvPr/>
        </p:nvSpPr>
        <p:spPr>
          <a:xfrm>
            <a:off x="4500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Бондарев последовательно отстаивал историческую правду о Великой Отечественной войне. Для него память о фронтовом поколении была не формальностью, а нравственной обязанностью общества.
</a:t>
            </a:r>
            <a:endParaRPr lang="en-US" sz="11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годы, смерть и сохранение памяти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1980-е–1990-е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Бондарев остаётся заметной фигурой литературы и общественной жизни, много говорит о судьбе исторической памяти и о нравственной ответственности писателя перед прошлым и настоящим.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 марта 2020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Юрий Васильевич Бондарев скончался на 97-м году жизни. Его уход был воспринят как утрата одного из последних крупных писателей-фронтовиков.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Бондарева сохраняется в школьной программе, литературоведении и культурной памяти о войне. Его книги помогают говорить о фронте через судьбу конкретного человека.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в прозе Бондарева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распределяются неравномерно: наиболее значимы фронтовое напряжение и нравственное решение героя. Остальные темы поддерживают главный вопрос о человеческой цене войны.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 Бондарева война всегда связана с этикой: событие боя важнее как испытание совести, чем как описание сражения.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произведений Ю. В. Бондарева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Юрия Бондарева для русской литературы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правда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Бондарев укрепил в литературе традицию честного, не приукрашенного изображения войны. Его проза показывает фронт как пространство предельной проверки человека, а не как декоративный фон для подвига.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глубина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сумел соединить батальную точность с размышлением о совести, памяти и долге. Благодаря этому военная тема у него выходит за пределы исторического сюжета и становится философской.
</a:t>
            </a:r>
            <a:endParaRPr lang="en-US" sz="1120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значимость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Бондарева помогают старшеклассникам обсуждать выбор, ответственность и цену победы на конкретном литературном материале. Это делает его особенно важным автором для изучения в школе.
</a:t>
            </a:r>
            <a:endParaRPr lang="en-US" sz="112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Бондарев: литература, память, ответственность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Бондарева важно потому, что оно соединяет личный фронтовой опыт, историческую правду и размышление о совести. Его книги учат понимать войну через судьбу человека и цену победы.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2026-05-27T12:32:14Z</dcterms:created>
  <dcterms:modified xsi:type="dcterms:W3CDTF">2026-05-27T12:32:14Z</dcterms:modified>
</cp:coreProperties>
</file>