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Древнего Египта: как жила одна из самых древних цивилизаций
</a:t>
            </a:r>
            <a:endParaRPr lang="en-US" sz="2842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Удивительный мир Нила, пирамид и древних богов.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Египет: страна Нила и пустынь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цивилизация возникла в долине Нила, где ежегодные разливы делали землю плодородной. Среди пустынь именно река стала центром жизни, земледелия и объединения страны под сильной властью фараонов.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как основа жизни и культуры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 Нила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выходила из берегов и оставляла на полях плодородный ил, без которого земледелие было бы почти невозможным.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спада воды египтяне засевали поля и заранее распределяли работы, чтобы использовать короткий и важный сезон максимально точно.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урожай созревал, его собирали, хранили и перевозили по реке, которая связывала между собой города, деревни и хозяйства.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и власть в Древнем Египте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106625" y="1570700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правитель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Фараона считали не просто царём, а правителем, связанным с богами. От него ожидали порядка в стране, защиты людей и заботы о благополучии Египта.
</a:t>
            </a:r>
            <a:endParaRPr lang="en-US" sz="875" dirty="0"/>
          </a:p>
        </p:txBody>
      </p:sp>
      <p:sp>
        <p:nvSpPr>
          <p:cNvPr id="12" name="Text 3"/>
          <p:cNvSpPr txBox="1"/>
          <p:nvPr/>
        </p:nvSpPr>
        <p:spPr>
          <a:xfrm>
            <a:off x="5106625" y="2176352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Корона, посох и плеть показывали особое положение фараона. Эти символы напоминали, что именно он управлял страной и был высшей властью для подданных.
</a:t>
            </a:r>
            <a:endParaRPr lang="en-US" sz="875" dirty="0"/>
          </a:p>
        </p:txBody>
      </p:sp>
      <p:sp>
        <p:nvSpPr>
          <p:cNvPr id="13" name="Text 4"/>
          <p:cNvSpPr txBox="1"/>
          <p:nvPr/>
        </p:nvSpPr>
        <p:spPr>
          <a:xfrm>
            <a:off x="5106625" y="2782010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при дворе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фараоне служили жрецы, писцы, чиновники и воины. Они помогали управлять землёй, собирать налоги, вести записи и поддерживать порядок.
</a:t>
            </a:r>
            <a:endParaRPr lang="en-US" sz="875" dirty="0"/>
          </a:p>
        </p:txBody>
      </p:sp>
      <p:sp>
        <p:nvSpPr>
          <p:cNvPr id="14" name="Text 5"/>
          <p:cNvSpPr txBox="1"/>
          <p:nvPr/>
        </p:nvSpPr>
        <p:spPr>
          <a:xfrm>
            <a:off x="5106625" y="3387663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Картуш правителя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фараона заключали в специальный овал — картуш. Так его выделяли среди других имён и подчеркивали важность правителя в надписях и памятниках.
</a:t>
            </a:r>
            <a:endParaRPr lang="en-US" sz="875" dirty="0"/>
          </a:p>
        </p:txBody>
      </p:sp>
      <p:sp>
        <p:nvSpPr>
          <p:cNvPr id="15" name="Text 6"/>
          <p:cNvSpPr txBox="1"/>
          <p:nvPr/>
        </p:nvSpPr>
        <p:spPr>
          <a:xfrm>
            <a:off x="5106625" y="3993328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как центр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был местом, где принимали решения, управляли землями и следили за жизнью государства. Оттуда власть фараона распространялась на весь Египет.
</a:t>
            </a:r>
            <a:endParaRPr lang="en-US" sz="8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древних египтян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боги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верили не в одного, а во многих богов. Каждый из них отвечал за важную часть мира: солнце, реку, царскую власть, семью или загробную жизнь.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как дома богов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считались жилищами богов, поэтому там проводили молитвы, приносили дары и совершали обряды. Обычные люди приходили сюда с просьбами и надеждой на помощь.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 загробную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думали, что после смерти жизнь продолжается. Поэтому они особенно тщательно готовили погребение и старались сохранить тело для будущего существования.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повседневностью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сопровождала египтян каждый день: в работе, праздниках, семейных событиях и царских церемониях. Она помогала объяснять мир и поддерживать порядок.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боги Древнего Египта и их роли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боги были тесно связаны с природой и жизнью людей. Их образы помогали объяснять солнце, власть, защиту и обряды.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божества дополняли друг друга и отражали главные представления египтян о мире, государстве и вечной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о религии Древнего Египта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Древнего Египта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Карнак — город богов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Храмовый комплекс Карнак в Фивах поражал размерами и богатством оформления. Высокие колонны, дворы и стены с рельефами создавали впечатление священного города, куда люди приходили с дарами и молитвами.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Луксор и торжественные процессии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в Луксоре был связан с праздниками и шествиями жрецов. Здесь статуи богов украшали, несли через дворы и сопровождали музыкой, чтобы подчеркнуть величие религиозных обрядов.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как хозяйственный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владели землями, зерном, мастерскими и запасами. Жрецы не только служили богам, но и управляли имуществом, поэтому храм был важной частью экономики города и всей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проходило бальзамирование и погребение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обряда по древнеегипетским представлениям о загробной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и гробницы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41915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для фараонов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Древнем царстве для правителей строили огромные пирамиды. Они должны были подчеркнуть силу фараона и обеспечить ему достойное место для перехода в загробный мир.
</a:t>
            </a:r>
            <a:endParaRPr lang="en-US" sz="1041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650675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скальные захоронения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египтяне стали вырубать гробницы в скалах, чтобы лучше защищать их от грабителей. Такой способ особенно широко использовали в Новом царстве.
</a:t>
            </a:r>
            <a:endParaRPr lang="en-US" sz="1087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88220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для вечности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гробниц расписывали сценами, надписями и изображениями предметов. Египтяне верили, что это поможет умершему сохранить память о земной жизни и продолжить её после смерти.
</a:t>
            </a:r>
            <a:endParaRPr lang="en-US" sz="104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 скальная гробница: сравнение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вида захоронений показывают, как менялись способы погребения, но не менялась вера египтян в загробную жизнь.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захоронений менялась из-за времени и необходимости защиты, но главная идея оставалась прежней: подготовить путь к вечной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и исторические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823" y="1314140"/>
            <a:ext cx="5778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523" y="2532723"/>
            <a:ext cx="794400" cy="70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египетской письменности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на памятниках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вырезали на камне, стенах храмов и гробниц, потому что такие надписи должны были сохраняться очень долго. Они помогали передавать имена правителей, молитвы и важные события истории.
</a:t>
            </a:r>
            <a:endParaRPr lang="en-US" sz="1014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 папирусе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было писать быстрее и больше, египтяне использовали папирус и более простые знаки. Так можно было вести хозяйственные записи, составлять письма и хранить документы государства.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писцов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были образованными людьми и умели считать, записывать налоги, законы и распоряжения. Без них невозможно было управлять страной, поэтому их труд считался очень важным и почётным.
</a:t>
            </a:r>
            <a:endParaRPr lang="en-US" sz="10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учились писать в Древнем Египте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из растения Нила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изготавливали из стеблей болотного растения, которое росло у берегов Нила. Полоски стебля укладывали крест-накрест, прессовали и высушивали. Получался лёгкий материал, удобный для письма и хранения свитков.
</a:t>
            </a:r>
            <a:endParaRPr lang="en-US" sz="973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будущего писца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было долгим и требовало терпения. Ученики запоминали знаки, числа и образцы текстов, а потом много раз переписывали их. Ошибки не приветствовались, потому что от точности зависела служба.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Чернила и тростниковая палочка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письма использовали тростниковую палочку, которую обмакивали в чёрные или красные чернила. Чёрным писали основной текст, а красным выделяли важные слова, начало строк и отдельные указания.
</a:t>
            </a:r>
            <a:endParaRPr lang="en-US" sz="10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искусства Древнего Египта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мастера создавали не только красивые, но и очень символичные произведения. Их работы отражали веру в богов, власть фараона и стремление сохранить порядок на 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оказались росписи и рельефы: именно они лучше всего служили религиозным целям и сохраняли память о людях и богах.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и археологическим данным о культуре Древнего Египта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по которым создавалось египетское искусство
</a:t>
            </a:r>
            <a:endParaRPr lang="en-US" sz="2217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по канону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изображали человека не так, как видели его в жизни, а по строгим правилам. Голова и ноги были в профиль, а плечи и глаза — спереди.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 значимости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важнее был персонаж, тем крупнее его рисовали. Поэтому фараон на росписях часто заметно больше слуг, воинов и простых людей, даже если они стоят рядом.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 знак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росписях использовали красный, синий, зелёный и жёлтый цвета. Каждый оттенок помогал делать изображение ярким, а также подчёркивал детали одежды, украшений и предметов.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для вечности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изображения создавали так, чтобы они сохранялись долго и служили в загробной жизни. Поэтому мастера особенно тщательно украшали гробницы, храмы и статуи богов.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выглядела повседневная жизнь египтян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106625" y="1570700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 Нила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жили в домах из кирпича-сырца. Такие постройки были простыми, хорошо подходили для жаркого климата и помогали сохранять прохладу внутри днём.
</a:t>
            </a:r>
            <a:endParaRPr lang="en-US" sz="875" dirty="0"/>
          </a:p>
        </p:txBody>
      </p:sp>
      <p:sp>
        <p:nvSpPr>
          <p:cNvPr id="12" name="Text 3"/>
          <p:cNvSpPr txBox="1"/>
          <p:nvPr/>
        </p:nvSpPr>
        <p:spPr>
          <a:xfrm>
            <a:off x="5106625" y="2176352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обувь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шили из льна, потому что он был лёгким и удобным. Обувь носили не всегда, особенно дома и в обычные дни, когда можно было ходить босиком.
</a:t>
            </a:r>
            <a:endParaRPr lang="en-US" sz="875" dirty="0"/>
          </a:p>
        </p:txBody>
      </p:sp>
      <p:sp>
        <p:nvSpPr>
          <p:cNvPr id="13" name="Text 4"/>
          <p:cNvSpPr txBox="1"/>
          <p:nvPr/>
        </p:nvSpPr>
        <p:spPr>
          <a:xfrm>
            <a:off x="5106625" y="2782010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питания были хлеб, пиво, лук, финики и рыба. Эти продукты были доступны многим семьям и давали силы для тяжёлой работы на полях и в мастерских.
</a:t>
            </a:r>
            <a:endParaRPr lang="en-US" sz="875" dirty="0"/>
          </a:p>
        </p:txBody>
      </p:sp>
      <p:sp>
        <p:nvSpPr>
          <p:cNvPr id="14" name="Text 5"/>
          <p:cNvSpPr txBox="1"/>
          <p:nvPr/>
        </p:nvSpPr>
        <p:spPr>
          <a:xfrm>
            <a:off x="5106625" y="3387663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знатных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богатых египтян были украшения, мебель, посуда из красивых материалов и более просторные дома. Их быт отличался от жизни земледельцев, которые трудились почти без отдыха.
</a:t>
            </a:r>
            <a:endParaRPr lang="en-US" sz="875" dirty="0"/>
          </a:p>
        </p:txBody>
      </p:sp>
      <p:sp>
        <p:nvSpPr>
          <p:cNvPr id="15" name="Text 6"/>
          <p:cNvSpPr txBox="1"/>
          <p:nvPr/>
        </p:nvSpPr>
        <p:spPr>
          <a:xfrm>
            <a:off x="5106625" y="3993328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простых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работала на земле, выращивала зерно и выполняла обязанности для государства. Труд был тяжёлым, а достаток зависел от урожая и разливов Нила.
</a:t>
            </a:r>
            <a:endParaRPr lang="en-US" sz="8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слои общества в Древнем Египте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Древнего Египта было строго иерархичным: у каждого слоя были свои обязанности, права и место в государстве.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был слой, тем больше власти и привилегий он имел. Основная нагрузка на экономику и хозяйство лежала на земледельцах и рабах.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и изображения на древних памятниках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знания развивали египтяне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для измерений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разливов Нила нужно было заново определять границы полей. Поэтому египтяне развивали счёт и умели вычислять площади, чтобы правильно распределять землю и налоги.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лечили раны, делали перевязки и использовали средства из растений. Их знания помогали облегчать боль и сохранять здоровье людей в повседневной жизни.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звёздами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следили за движением небесных светил и по ним определяли важные даты. Такие наблюдения помогали не только в обрядах, но и в планировании работ.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для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наблюдений за природой и звёздами египтяне создавали календарь. Он подсказывал, когда начинать посев, проводить праздники и готовиться к разливу Нила.
</a:t>
            </a:r>
            <a:endParaRPr lang="en-US" sz="9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храмового праздника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обычный порядок торжеств в храме Древнего Египта.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98666" y="1266498"/>
            <a:ext cx="983588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94921" y="1266498"/>
            <a:ext cx="1264613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от культуры Древнего Египта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стали самыми узнаваемыми памятниками Древнего Египта. Они показывают, насколько важными для египтян были власть фараона, религия и вера в жизнь после смерти.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Египетская письменность помогла учёным читать надписи на стенах храмов и гробниц. Благодаря ей историки узнали о правителях, обрядах, работе чиновников и жизни обычных людей.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Обычай мумификации стал одним из самых известных символов Египта. Он показывает, как сильно египтяне верили в загробную жизнь и старались сохранить тело для неё.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и 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и образ писца напоминают о развитой системе обучения и управления. Именно через письменные документы до нас дошли сведения о науке, законах и хозяйстве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Египет: цивилизация, оставившая след на тысячелетия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Древнего Египта соединила веру, власть, письмо, науку и искусство в единую систему. Благодаря Нилу и труду людей она создала наследие, которое до сих пор изучают во всём мире.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2026-06-02T03:23:27Z</dcterms:created>
  <dcterms:modified xsi:type="dcterms:W3CDTF">2026-06-02T03:23:27Z</dcterms:modified>
</cp:coreProperties>
</file>